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313" r:id="rId5"/>
    <p:sldId id="359" r:id="rId6"/>
    <p:sldId id="459" r:id="rId7"/>
    <p:sldId id="461" r:id="rId8"/>
    <p:sldId id="462" r:id="rId9"/>
    <p:sldId id="464" r:id="rId10"/>
    <p:sldId id="471" r:id="rId11"/>
    <p:sldId id="472" r:id="rId12"/>
    <p:sldId id="473" r:id="rId13"/>
    <p:sldId id="474" r:id="rId14"/>
    <p:sldId id="475" r:id="rId15"/>
    <p:sldId id="476" r:id="rId16"/>
    <p:sldId id="477" r:id="rId17"/>
    <p:sldId id="478" r:id="rId18"/>
    <p:sldId id="479" r:id="rId19"/>
    <p:sldId id="480" r:id="rId20"/>
    <p:sldId id="411" r:id="rId21"/>
    <p:sldId id="463" r:id="rId22"/>
    <p:sldId id="465" r:id="rId23"/>
    <p:sldId id="468" r:id="rId24"/>
    <p:sldId id="470" r:id="rId25"/>
    <p:sldId id="467" r:id="rId26"/>
    <p:sldId id="451" r:id="rId27"/>
    <p:sldId id="449" r:id="rId28"/>
    <p:sldId id="344" r:id="rId29"/>
    <p:sldId id="430" r:id="rId30"/>
    <p:sldId id="440" r:id="rId31"/>
    <p:sldId id="403" r:id="rId32"/>
    <p:sldId id="460" r:id="rId33"/>
    <p:sldId id="458" r:id="rId34"/>
    <p:sldId id="386" r:id="rId35"/>
    <p:sldId id="466" r:id="rId36"/>
    <p:sldId id="342" r:id="rId37"/>
    <p:sldId id="456" r:id="rId38"/>
    <p:sldId id="45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5FD0C76-48AB-4ED2-81FF-7251812FFFC7}">
          <p14:sldIdLst>
            <p14:sldId id="313"/>
            <p14:sldId id="359"/>
            <p14:sldId id="459"/>
            <p14:sldId id="461"/>
            <p14:sldId id="462"/>
            <p14:sldId id="464"/>
            <p14:sldId id="471"/>
            <p14:sldId id="472"/>
          </p14:sldIdLst>
        </p14:section>
        <p14:section name="Untitled Section" id="{612432CA-F21B-4AB2-ADCC-D2E14A8018BC}">
          <p14:sldIdLst>
            <p14:sldId id="473"/>
            <p14:sldId id="474"/>
            <p14:sldId id="475"/>
            <p14:sldId id="476"/>
            <p14:sldId id="477"/>
            <p14:sldId id="478"/>
            <p14:sldId id="479"/>
            <p14:sldId id="480"/>
            <p14:sldId id="411"/>
            <p14:sldId id="463"/>
            <p14:sldId id="465"/>
            <p14:sldId id="468"/>
            <p14:sldId id="470"/>
            <p14:sldId id="467"/>
            <p14:sldId id="451"/>
            <p14:sldId id="449"/>
            <p14:sldId id="344"/>
            <p14:sldId id="430"/>
            <p14:sldId id="440"/>
            <p14:sldId id="403"/>
            <p14:sldId id="460"/>
            <p14:sldId id="458"/>
            <p14:sldId id="386"/>
            <p14:sldId id="466"/>
            <p14:sldId id="342"/>
            <p14:sldId id="456"/>
            <p14:sldId id="45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5B0123-B0D5-1551-C87B-2B34B54644C5}" name="Julie Edwards" initials="JE" userId="S::julie.edwards@transplant.org.au::9af670a9-4f91-4b31-a3ff-7cbf397d0705" providerId="AD"/>
  <p188:author id="{C6B69927-0991-A036-86B4-06CABE7EB1FB}" name="Emmy O'Neill" initials="EO" userId="S::emmy.oneill@transplant.org.au::6a474941-0120-49bd-8d30-156845e68b6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 O'Farrell" initials="JO" lastIdx="3" clrIdx="0">
    <p:extLst>
      <p:ext uri="{19B8F6BF-5375-455C-9EA6-DF929625EA0E}">
        <p15:presenceInfo xmlns:p15="http://schemas.microsoft.com/office/powerpoint/2012/main" userId="102fd16fefd880b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016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A9D8C4-287E-4B32-B473-2916C86CA475}" v="385" dt="2025-06-17T06:31:44.505"/>
    <p1510:client id="{EEA74485-0AD0-891F-C7F4-26CC4F9031E4}" v="52" dt="2025-06-17T07:22:19.985"/>
    <p1510:client id="{F1210280-12A3-6763-77B0-4A07DA9A2AA4}" v="441" dt="2025-06-17T02:26:09.761"/>
    <p1510:client id="{FB1806C7-F6C8-47DA-A87D-566480788886}" v="2" dt="2025-06-17T05:52:24.4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Scudds" userId="fa92517c-f963-46a3-9e59-17afebba931d" providerId="ADAL" clId="{A9A9D8C4-287E-4B32-B473-2916C86CA475}"/>
    <pc:docChg chg="undo custSel delSld modSld sldOrd modSection">
      <pc:chgData name="Julie Scudds" userId="fa92517c-f963-46a3-9e59-17afebba931d" providerId="ADAL" clId="{A9A9D8C4-287E-4B32-B473-2916C86CA475}" dt="2025-06-17T08:39:23.496" v="4834" actId="20577"/>
      <pc:docMkLst>
        <pc:docMk/>
      </pc:docMkLst>
      <pc:sldChg chg="modSp mod">
        <pc:chgData name="Julie Scudds" userId="fa92517c-f963-46a3-9e59-17afebba931d" providerId="ADAL" clId="{A9A9D8C4-287E-4B32-B473-2916C86CA475}" dt="2025-06-17T05:30:40.947" v="2630" actId="2711"/>
        <pc:sldMkLst>
          <pc:docMk/>
          <pc:sldMk cId="3257200056" sldId="344"/>
        </pc:sldMkLst>
        <pc:spChg chg="mod">
          <ac:chgData name="Julie Scudds" userId="fa92517c-f963-46a3-9e59-17afebba931d" providerId="ADAL" clId="{A9A9D8C4-287E-4B32-B473-2916C86CA475}" dt="2025-06-17T05:30:40.947" v="2630" actId="2711"/>
          <ac:spMkLst>
            <pc:docMk/>
            <pc:sldMk cId="3257200056" sldId="344"/>
            <ac:spMk id="3" creationId="{FDF5F6E0-E88B-4E9C-A1CE-52D3B6A06617}"/>
          </ac:spMkLst>
        </pc:spChg>
      </pc:sldChg>
      <pc:sldChg chg="modSp mod ord">
        <pc:chgData name="Julie Scudds" userId="fa92517c-f963-46a3-9e59-17afebba931d" providerId="ADAL" clId="{A9A9D8C4-287E-4B32-B473-2916C86CA475}" dt="2025-06-17T05:42:26.049" v="3505" actId="2711"/>
        <pc:sldMkLst>
          <pc:docMk/>
          <pc:sldMk cId="148011621" sldId="359"/>
        </pc:sldMkLst>
        <pc:spChg chg="mod">
          <ac:chgData name="Julie Scudds" userId="fa92517c-f963-46a3-9e59-17afebba931d" providerId="ADAL" clId="{A9A9D8C4-287E-4B32-B473-2916C86CA475}" dt="2025-06-17T05:42:26.049" v="3505" actId="2711"/>
          <ac:spMkLst>
            <pc:docMk/>
            <pc:sldMk cId="148011621" sldId="359"/>
            <ac:spMk id="3" creationId="{FDF5F6E0-E88B-4E9C-A1CE-52D3B6A06617}"/>
          </ac:spMkLst>
        </pc:spChg>
      </pc:sldChg>
      <pc:sldChg chg="modSp mod">
        <pc:chgData name="Julie Scudds" userId="fa92517c-f963-46a3-9e59-17afebba931d" providerId="ADAL" clId="{A9A9D8C4-287E-4B32-B473-2916C86CA475}" dt="2025-06-17T06:05:58.366" v="3966" actId="14100"/>
        <pc:sldMkLst>
          <pc:docMk/>
          <pc:sldMk cId="1931044391" sldId="386"/>
        </pc:sldMkLst>
        <pc:spChg chg="mod">
          <ac:chgData name="Julie Scudds" userId="fa92517c-f963-46a3-9e59-17afebba931d" providerId="ADAL" clId="{A9A9D8C4-287E-4B32-B473-2916C86CA475}" dt="2025-06-17T06:05:58.366" v="3966" actId="14100"/>
          <ac:spMkLst>
            <pc:docMk/>
            <pc:sldMk cId="1931044391" sldId="386"/>
            <ac:spMk id="5" creationId="{B6349CFD-BF3B-77EF-4661-B12F4F4AF612}"/>
          </ac:spMkLst>
        </pc:spChg>
      </pc:sldChg>
      <pc:sldChg chg="modSp mod">
        <pc:chgData name="Julie Scudds" userId="fa92517c-f963-46a3-9e59-17afebba931d" providerId="ADAL" clId="{A9A9D8C4-287E-4B32-B473-2916C86CA475}" dt="2025-06-17T04:14:12.003" v="232" actId="2711"/>
        <pc:sldMkLst>
          <pc:docMk/>
          <pc:sldMk cId="1824381509" sldId="403"/>
        </pc:sldMkLst>
        <pc:spChg chg="mod">
          <ac:chgData name="Julie Scudds" userId="fa92517c-f963-46a3-9e59-17afebba931d" providerId="ADAL" clId="{A9A9D8C4-287E-4B32-B473-2916C86CA475}" dt="2025-06-17T04:14:12.003" v="232" actId="2711"/>
          <ac:spMkLst>
            <pc:docMk/>
            <pc:sldMk cId="1824381509" sldId="403"/>
            <ac:spMk id="6" creationId="{485D6AF0-ABAB-A45C-3464-3D9724B59BA7}"/>
          </ac:spMkLst>
        </pc:spChg>
      </pc:sldChg>
      <pc:sldChg chg="modSp mod ord">
        <pc:chgData name="Julie Scudds" userId="fa92517c-f963-46a3-9e59-17afebba931d" providerId="ADAL" clId="{A9A9D8C4-287E-4B32-B473-2916C86CA475}" dt="2025-06-17T05:45:29.066" v="3534" actId="2711"/>
        <pc:sldMkLst>
          <pc:docMk/>
          <pc:sldMk cId="1215587215" sldId="411"/>
        </pc:sldMkLst>
        <pc:spChg chg="mod">
          <ac:chgData name="Julie Scudds" userId="fa92517c-f963-46a3-9e59-17afebba931d" providerId="ADAL" clId="{A9A9D8C4-287E-4B32-B473-2916C86CA475}" dt="2025-06-17T05:45:29.066" v="3534" actId="2711"/>
          <ac:spMkLst>
            <pc:docMk/>
            <pc:sldMk cId="1215587215" sldId="411"/>
            <ac:spMk id="13" creationId="{113AD3AC-3F7C-4167-9B99-8E7D5B398D09}"/>
          </ac:spMkLst>
        </pc:spChg>
        <pc:picChg chg="mod">
          <ac:chgData name="Julie Scudds" userId="fa92517c-f963-46a3-9e59-17afebba931d" providerId="ADAL" clId="{A9A9D8C4-287E-4B32-B473-2916C86CA475}" dt="2025-06-17T03:32:51.833" v="80" actId="1076"/>
          <ac:picMkLst>
            <pc:docMk/>
            <pc:sldMk cId="1215587215" sldId="411"/>
            <ac:picMk id="3" creationId="{5E8DEA15-2882-02DD-6EF8-C49E903F59B7}"/>
          </ac:picMkLst>
        </pc:picChg>
      </pc:sldChg>
      <pc:sldChg chg="modSp mod">
        <pc:chgData name="Julie Scudds" userId="fa92517c-f963-46a3-9e59-17afebba931d" providerId="ADAL" clId="{A9A9D8C4-287E-4B32-B473-2916C86CA475}" dt="2025-06-17T05:30:32.466" v="2629" actId="255"/>
        <pc:sldMkLst>
          <pc:docMk/>
          <pc:sldMk cId="2593848450" sldId="430"/>
        </pc:sldMkLst>
        <pc:spChg chg="mod">
          <ac:chgData name="Julie Scudds" userId="fa92517c-f963-46a3-9e59-17afebba931d" providerId="ADAL" clId="{A9A9D8C4-287E-4B32-B473-2916C86CA475}" dt="2025-06-17T05:30:32.466" v="2629" actId="255"/>
          <ac:spMkLst>
            <pc:docMk/>
            <pc:sldMk cId="2593848450" sldId="430"/>
            <ac:spMk id="3" creationId="{BA6E2A95-CE33-145D-CDFF-B4B9A1F6908B}"/>
          </ac:spMkLst>
        </pc:spChg>
      </pc:sldChg>
      <pc:sldChg chg="addSp modSp mod">
        <pc:chgData name="Julie Scudds" userId="fa92517c-f963-46a3-9e59-17afebba931d" providerId="ADAL" clId="{A9A9D8C4-287E-4B32-B473-2916C86CA475}" dt="2025-06-17T08:39:23.496" v="4834" actId="20577"/>
        <pc:sldMkLst>
          <pc:docMk/>
          <pc:sldMk cId="1796764409" sldId="440"/>
        </pc:sldMkLst>
        <pc:spChg chg="mod">
          <ac:chgData name="Julie Scudds" userId="fa92517c-f963-46a3-9e59-17afebba931d" providerId="ADAL" clId="{A9A9D8C4-287E-4B32-B473-2916C86CA475}" dt="2025-06-17T08:39:23.496" v="4834" actId="20577"/>
          <ac:spMkLst>
            <pc:docMk/>
            <pc:sldMk cId="1796764409" sldId="440"/>
            <ac:spMk id="3" creationId="{01776109-8E6D-F0A2-1B01-9B067427781A}"/>
          </ac:spMkLst>
        </pc:spChg>
        <pc:picChg chg="add mod modCrop">
          <ac:chgData name="Julie Scudds" userId="fa92517c-f963-46a3-9e59-17afebba931d" providerId="ADAL" clId="{A9A9D8C4-287E-4B32-B473-2916C86CA475}" dt="2025-06-17T05:24:27.805" v="2031" actId="14100"/>
          <ac:picMkLst>
            <pc:docMk/>
            <pc:sldMk cId="1796764409" sldId="440"/>
            <ac:picMk id="5" creationId="{9BBBA9ED-1048-1973-DCCC-C91EC93C7D2D}"/>
          </ac:picMkLst>
        </pc:picChg>
      </pc:sldChg>
      <pc:sldChg chg="del">
        <pc:chgData name="Julie Scudds" userId="fa92517c-f963-46a3-9e59-17afebba931d" providerId="ADAL" clId="{A9A9D8C4-287E-4B32-B473-2916C86CA475}" dt="2025-06-17T04:12:01.226" v="223" actId="2696"/>
        <pc:sldMkLst>
          <pc:docMk/>
          <pc:sldMk cId="3370245588" sldId="448"/>
        </pc:sldMkLst>
      </pc:sldChg>
      <pc:sldChg chg="modSp mod">
        <pc:chgData name="Julie Scudds" userId="fa92517c-f963-46a3-9e59-17afebba931d" providerId="ADAL" clId="{A9A9D8C4-287E-4B32-B473-2916C86CA475}" dt="2025-06-17T05:47:03.921" v="3545" actId="1076"/>
        <pc:sldMkLst>
          <pc:docMk/>
          <pc:sldMk cId="922674400" sldId="449"/>
        </pc:sldMkLst>
        <pc:spChg chg="mod">
          <ac:chgData name="Julie Scudds" userId="fa92517c-f963-46a3-9e59-17afebba931d" providerId="ADAL" clId="{A9A9D8C4-287E-4B32-B473-2916C86CA475}" dt="2025-06-17T05:46:53.772" v="3543" actId="255"/>
          <ac:spMkLst>
            <pc:docMk/>
            <pc:sldMk cId="922674400" sldId="449"/>
            <ac:spMk id="5" creationId="{F1F31578-6D54-A9D3-5C0D-26E8D8CB178E}"/>
          </ac:spMkLst>
        </pc:spChg>
        <pc:picChg chg="mod">
          <ac:chgData name="Julie Scudds" userId="fa92517c-f963-46a3-9e59-17afebba931d" providerId="ADAL" clId="{A9A9D8C4-287E-4B32-B473-2916C86CA475}" dt="2025-06-17T05:47:03.921" v="3545" actId="1076"/>
          <ac:picMkLst>
            <pc:docMk/>
            <pc:sldMk cId="922674400" sldId="449"/>
            <ac:picMk id="6" creationId="{B561065D-B6BD-F323-741B-E59F18B0C765}"/>
          </ac:picMkLst>
        </pc:picChg>
      </pc:sldChg>
      <pc:sldChg chg="modSp mod">
        <pc:chgData name="Julie Scudds" userId="fa92517c-f963-46a3-9e59-17afebba931d" providerId="ADAL" clId="{A9A9D8C4-287E-4B32-B473-2916C86CA475}" dt="2025-06-17T05:53:16.096" v="3656" actId="2711"/>
        <pc:sldMkLst>
          <pc:docMk/>
          <pc:sldMk cId="4064502826" sldId="456"/>
        </pc:sldMkLst>
        <pc:spChg chg="mod">
          <ac:chgData name="Julie Scudds" userId="fa92517c-f963-46a3-9e59-17afebba931d" providerId="ADAL" clId="{A9A9D8C4-287E-4B32-B473-2916C86CA475}" dt="2025-06-17T05:53:16.096" v="3656" actId="2711"/>
          <ac:spMkLst>
            <pc:docMk/>
            <pc:sldMk cId="4064502826" sldId="456"/>
            <ac:spMk id="3" creationId="{25667EE7-4615-AB9E-72DC-192A06CDEE3A}"/>
          </ac:spMkLst>
        </pc:spChg>
      </pc:sldChg>
      <pc:sldChg chg="modSp mod">
        <pc:chgData name="Julie Scudds" userId="fa92517c-f963-46a3-9e59-17afebba931d" providerId="ADAL" clId="{A9A9D8C4-287E-4B32-B473-2916C86CA475}" dt="2025-06-17T06:05:25.879" v="3963" actId="1076"/>
        <pc:sldMkLst>
          <pc:docMk/>
          <pc:sldMk cId="118386099" sldId="458"/>
        </pc:sldMkLst>
        <pc:spChg chg="mod">
          <ac:chgData name="Julie Scudds" userId="fa92517c-f963-46a3-9e59-17afebba931d" providerId="ADAL" clId="{A9A9D8C4-287E-4B32-B473-2916C86CA475}" dt="2025-06-17T06:05:25.879" v="3963" actId="1076"/>
          <ac:spMkLst>
            <pc:docMk/>
            <pc:sldMk cId="118386099" sldId="458"/>
            <ac:spMk id="3" creationId="{8D64BED2-8B13-5369-B4FA-4CCD2BBE4AC9}"/>
          </ac:spMkLst>
        </pc:spChg>
        <pc:picChg chg="mod">
          <ac:chgData name="Julie Scudds" userId="fa92517c-f963-46a3-9e59-17afebba931d" providerId="ADAL" clId="{A9A9D8C4-287E-4B32-B473-2916C86CA475}" dt="2025-06-17T06:04:53.612" v="3961" actId="1076"/>
          <ac:picMkLst>
            <pc:docMk/>
            <pc:sldMk cId="118386099" sldId="458"/>
            <ac:picMk id="4" creationId="{9F50C044-31A0-173A-9574-E448DA6D3146}"/>
          </ac:picMkLst>
        </pc:picChg>
        <pc:picChg chg="mod ord">
          <ac:chgData name="Julie Scudds" userId="fa92517c-f963-46a3-9e59-17afebba931d" providerId="ADAL" clId="{A9A9D8C4-287E-4B32-B473-2916C86CA475}" dt="2025-06-17T06:04:55.434" v="3962" actId="1076"/>
          <ac:picMkLst>
            <pc:docMk/>
            <pc:sldMk cId="118386099" sldId="458"/>
            <ac:picMk id="5" creationId="{A57E8F76-F29D-CE2D-5CE9-EC5D5D73EB82}"/>
          </ac:picMkLst>
        </pc:picChg>
      </pc:sldChg>
      <pc:sldChg chg="modSp mod">
        <pc:chgData name="Julie Scudds" userId="fa92517c-f963-46a3-9e59-17afebba931d" providerId="ADAL" clId="{A9A9D8C4-287E-4B32-B473-2916C86CA475}" dt="2025-06-17T05:42:31.302" v="3506" actId="2711"/>
        <pc:sldMkLst>
          <pc:docMk/>
          <pc:sldMk cId="3254070472" sldId="459"/>
        </pc:sldMkLst>
        <pc:spChg chg="mod">
          <ac:chgData name="Julie Scudds" userId="fa92517c-f963-46a3-9e59-17afebba931d" providerId="ADAL" clId="{A9A9D8C4-287E-4B32-B473-2916C86CA475}" dt="2025-06-17T05:42:31.302" v="3506" actId="2711"/>
          <ac:spMkLst>
            <pc:docMk/>
            <pc:sldMk cId="3254070472" sldId="459"/>
            <ac:spMk id="3" creationId="{6BD5C786-B086-3469-D126-D95D4D3459D5}"/>
          </ac:spMkLst>
        </pc:spChg>
      </pc:sldChg>
      <pc:sldChg chg="addSp modSp mod">
        <pc:chgData name="Julie Scudds" userId="fa92517c-f963-46a3-9e59-17afebba931d" providerId="ADAL" clId="{A9A9D8C4-287E-4B32-B473-2916C86CA475}" dt="2025-06-17T06:20:09.803" v="4717" actId="1076"/>
        <pc:sldMkLst>
          <pc:docMk/>
          <pc:sldMk cId="3182931973" sldId="460"/>
        </pc:sldMkLst>
        <pc:spChg chg="add mod">
          <ac:chgData name="Julie Scudds" userId="fa92517c-f963-46a3-9e59-17afebba931d" providerId="ADAL" clId="{A9A9D8C4-287E-4B32-B473-2916C86CA475}" dt="2025-06-17T06:19:37.981" v="4713" actId="20577"/>
          <ac:spMkLst>
            <pc:docMk/>
            <pc:sldMk cId="3182931973" sldId="460"/>
            <ac:spMk id="5" creationId="{2A08AFDC-ABF8-1CC1-DA9E-1985349F20A0}"/>
          </ac:spMkLst>
        </pc:spChg>
        <pc:spChg chg="add mod">
          <ac:chgData name="Julie Scudds" userId="fa92517c-f963-46a3-9e59-17afebba931d" providerId="ADAL" clId="{A9A9D8C4-287E-4B32-B473-2916C86CA475}" dt="2025-06-17T06:20:09.803" v="4717" actId="1076"/>
          <ac:spMkLst>
            <pc:docMk/>
            <pc:sldMk cId="3182931973" sldId="460"/>
            <ac:spMk id="7" creationId="{11BC6469-AE2D-520E-CB2B-1416B8ADE07F}"/>
          </ac:spMkLst>
        </pc:spChg>
        <pc:spChg chg="mod">
          <ac:chgData name="Julie Scudds" userId="fa92517c-f963-46a3-9e59-17afebba931d" providerId="ADAL" clId="{A9A9D8C4-287E-4B32-B473-2916C86CA475}" dt="2025-06-17T06:19:54.999" v="4716" actId="255"/>
          <ac:spMkLst>
            <pc:docMk/>
            <pc:sldMk cId="3182931973" sldId="460"/>
            <ac:spMk id="13" creationId="{617E7196-BD70-F0C2-7192-96AEF10B2DCC}"/>
          </ac:spMkLst>
        </pc:spChg>
        <pc:picChg chg="mod">
          <ac:chgData name="Julie Scudds" userId="fa92517c-f963-46a3-9e59-17afebba931d" providerId="ADAL" clId="{A9A9D8C4-287E-4B32-B473-2916C86CA475}" dt="2025-06-17T06:19:46.349" v="4715" actId="1076"/>
          <ac:picMkLst>
            <pc:docMk/>
            <pc:sldMk cId="3182931973" sldId="460"/>
            <ac:picMk id="3" creationId="{C7285069-79C1-D4A6-A08E-BE7ED804F227}"/>
          </ac:picMkLst>
        </pc:picChg>
      </pc:sldChg>
      <pc:sldChg chg="modSp mod">
        <pc:chgData name="Julie Scudds" userId="fa92517c-f963-46a3-9e59-17afebba931d" providerId="ADAL" clId="{A9A9D8C4-287E-4B32-B473-2916C86CA475}" dt="2025-06-17T05:42:36.710" v="3507" actId="2711"/>
        <pc:sldMkLst>
          <pc:docMk/>
          <pc:sldMk cId="1504470973" sldId="461"/>
        </pc:sldMkLst>
        <pc:spChg chg="mod">
          <ac:chgData name="Julie Scudds" userId="fa92517c-f963-46a3-9e59-17afebba931d" providerId="ADAL" clId="{A9A9D8C4-287E-4B32-B473-2916C86CA475}" dt="2025-06-17T05:42:36.710" v="3507" actId="2711"/>
          <ac:spMkLst>
            <pc:docMk/>
            <pc:sldMk cId="1504470973" sldId="461"/>
            <ac:spMk id="3" creationId="{BE9D00E2-8AB6-4F1D-4AB1-0AA00018AA64}"/>
          </ac:spMkLst>
        </pc:spChg>
      </pc:sldChg>
      <pc:sldChg chg="addSp modSp mod">
        <pc:chgData name="Julie Scudds" userId="fa92517c-f963-46a3-9e59-17afebba931d" providerId="ADAL" clId="{A9A9D8C4-287E-4B32-B473-2916C86CA475}" dt="2025-06-17T05:45:52.433" v="3535" actId="6549"/>
        <pc:sldMkLst>
          <pc:docMk/>
          <pc:sldMk cId="3351971356" sldId="463"/>
        </pc:sldMkLst>
        <pc:spChg chg="add mod">
          <ac:chgData name="Julie Scudds" userId="fa92517c-f963-46a3-9e59-17afebba931d" providerId="ADAL" clId="{A9A9D8C4-287E-4B32-B473-2916C86CA475}" dt="2025-06-17T05:37:24.996" v="3133" actId="1076"/>
          <ac:spMkLst>
            <pc:docMk/>
            <pc:sldMk cId="3351971356" sldId="463"/>
            <ac:spMk id="5" creationId="{78B2CC0F-9E3F-D785-8B5C-E42E5AA67259}"/>
          </ac:spMkLst>
        </pc:spChg>
        <pc:spChg chg="mod">
          <ac:chgData name="Julie Scudds" userId="fa92517c-f963-46a3-9e59-17afebba931d" providerId="ADAL" clId="{A9A9D8C4-287E-4B32-B473-2916C86CA475}" dt="2025-06-17T05:45:52.433" v="3535" actId="6549"/>
          <ac:spMkLst>
            <pc:docMk/>
            <pc:sldMk cId="3351971356" sldId="463"/>
            <ac:spMk id="13" creationId="{80E7152B-E371-26E2-CEDA-C8D4B966C952}"/>
          </ac:spMkLst>
        </pc:spChg>
      </pc:sldChg>
      <pc:sldChg chg="modSp mod">
        <pc:chgData name="Julie Scudds" userId="fa92517c-f963-46a3-9e59-17afebba931d" providerId="ADAL" clId="{A9A9D8C4-287E-4B32-B473-2916C86CA475}" dt="2025-06-17T05:43:04.388" v="3513" actId="1076"/>
        <pc:sldMkLst>
          <pc:docMk/>
          <pc:sldMk cId="4226904476" sldId="464"/>
        </pc:sldMkLst>
        <pc:spChg chg="mod">
          <ac:chgData name="Julie Scudds" userId="fa92517c-f963-46a3-9e59-17afebba931d" providerId="ADAL" clId="{A9A9D8C4-287E-4B32-B473-2916C86CA475}" dt="2025-06-17T05:43:04.388" v="3513" actId="1076"/>
          <ac:spMkLst>
            <pc:docMk/>
            <pc:sldMk cId="4226904476" sldId="464"/>
            <ac:spMk id="6" creationId="{962E9B67-B6DF-7FA2-4376-48E87E89B911}"/>
          </ac:spMkLst>
        </pc:spChg>
        <pc:picChg chg="mod">
          <ac:chgData name="Julie Scudds" userId="fa92517c-f963-46a3-9e59-17afebba931d" providerId="ADAL" clId="{A9A9D8C4-287E-4B32-B473-2916C86CA475}" dt="2025-06-17T05:43:01.643" v="3512" actId="1076"/>
          <ac:picMkLst>
            <pc:docMk/>
            <pc:sldMk cId="4226904476" sldId="464"/>
            <ac:picMk id="5" creationId="{44720A6D-100C-910C-6773-7A017F46E5A2}"/>
          </ac:picMkLst>
        </pc:picChg>
      </pc:sldChg>
      <pc:sldChg chg="modSp mod">
        <pc:chgData name="Julie Scudds" userId="fa92517c-f963-46a3-9e59-17afebba931d" providerId="ADAL" clId="{A9A9D8C4-287E-4B32-B473-2916C86CA475}" dt="2025-06-17T05:37:46.876" v="3139" actId="20577"/>
        <pc:sldMkLst>
          <pc:docMk/>
          <pc:sldMk cId="3244346364" sldId="465"/>
        </pc:sldMkLst>
        <pc:spChg chg="mod">
          <ac:chgData name="Julie Scudds" userId="fa92517c-f963-46a3-9e59-17afebba931d" providerId="ADAL" clId="{A9A9D8C4-287E-4B32-B473-2916C86CA475}" dt="2025-06-17T05:37:46.876" v="3139" actId="20577"/>
          <ac:spMkLst>
            <pc:docMk/>
            <pc:sldMk cId="3244346364" sldId="465"/>
            <ac:spMk id="3" creationId="{8F616397-31EA-B6D9-66BB-5B4A2C160913}"/>
          </ac:spMkLst>
        </pc:spChg>
      </pc:sldChg>
      <pc:sldChg chg="addSp delSp modSp mod modTransition modAnim">
        <pc:chgData name="Julie Scudds" userId="fa92517c-f963-46a3-9e59-17afebba931d" providerId="ADAL" clId="{A9A9D8C4-287E-4B32-B473-2916C86CA475}" dt="2025-06-17T06:31:44.505" v="4833"/>
        <pc:sldMkLst>
          <pc:docMk/>
          <pc:sldMk cId="3445974955" sldId="467"/>
        </pc:sldMkLst>
        <pc:spChg chg="mod">
          <ac:chgData name="Julie Scudds" userId="fa92517c-f963-46a3-9e59-17afebba931d" providerId="ADAL" clId="{A9A9D8C4-287E-4B32-B473-2916C86CA475}" dt="2025-06-17T03:40:17.417" v="173" actId="1076"/>
          <ac:spMkLst>
            <pc:docMk/>
            <pc:sldMk cId="3445974955" sldId="467"/>
            <ac:spMk id="2" creationId="{F24D9057-0956-B104-EBDD-D0D318AF8B74}"/>
          </ac:spMkLst>
        </pc:spChg>
        <pc:spChg chg="mod">
          <ac:chgData name="Julie Scudds" userId="fa92517c-f963-46a3-9e59-17afebba931d" providerId="ADAL" clId="{A9A9D8C4-287E-4B32-B473-2916C86CA475}" dt="2025-06-17T03:39:01.194" v="160" actId="1076"/>
          <ac:spMkLst>
            <pc:docMk/>
            <pc:sldMk cId="3445974955" sldId="467"/>
            <ac:spMk id="3" creationId="{C73D6BF6-E0C3-85C9-F9E2-6993B0171981}"/>
          </ac:spMkLst>
        </pc:spChg>
        <pc:spChg chg="add mod">
          <ac:chgData name="Julie Scudds" userId="fa92517c-f963-46a3-9e59-17afebba931d" providerId="ADAL" clId="{A9A9D8C4-287E-4B32-B473-2916C86CA475}" dt="2025-06-17T03:39:46.997" v="169" actId="1076"/>
          <ac:spMkLst>
            <pc:docMk/>
            <pc:sldMk cId="3445974955" sldId="467"/>
            <ac:spMk id="4" creationId="{7E576462-23A6-E815-A68C-F4F898139D97}"/>
          </ac:spMkLst>
        </pc:spChg>
        <pc:spChg chg="add mod">
          <ac:chgData name="Julie Scudds" userId="fa92517c-f963-46a3-9e59-17afebba931d" providerId="ADAL" clId="{A9A9D8C4-287E-4B32-B473-2916C86CA475}" dt="2025-06-17T03:39:56.048" v="170" actId="1076"/>
          <ac:spMkLst>
            <pc:docMk/>
            <pc:sldMk cId="3445974955" sldId="467"/>
            <ac:spMk id="5" creationId="{38C4D370-A427-936F-9637-7718CBF48E85}"/>
          </ac:spMkLst>
        </pc:spChg>
        <pc:spChg chg="add mod">
          <ac:chgData name="Julie Scudds" userId="fa92517c-f963-46a3-9e59-17afebba931d" providerId="ADAL" clId="{A9A9D8C4-287E-4B32-B473-2916C86CA475}" dt="2025-06-17T03:40:10.601" v="172" actId="1076"/>
          <ac:spMkLst>
            <pc:docMk/>
            <pc:sldMk cId="3445974955" sldId="467"/>
            <ac:spMk id="6" creationId="{F12A54D2-8FE1-FF9F-B524-1CE6057F887B}"/>
          </ac:spMkLst>
        </pc:spChg>
        <pc:spChg chg="add mod">
          <ac:chgData name="Julie Scudds" userId="fa92517c-f963-46a3-9e59-17afebba931d" providerId="ADAL" clId="{A9A9D8C4-287E-4B32-B473-2916C86CA475}" dt="2025-06-17T03:39:10.786" v="162" actId="1076"/>
          <ac:spMkLst>
            <pc:docMk/>
            <pc:sldMk cId="3445974955" sldId="467"/>
            <ac:spMk id="7" creationId="{28D860F2-F5B1-7146-5F58-2EC5232BEC0F}"/>
          </ac:spMkLst>
        </pc:spChg>
        <pc:spChg chg="add mod">
          <ac:chgData name="Julie Scudds" userId="fa92517c-f963-46a3-9e59-17afebba931d" providerId="ADAL" clId="{A9A9D8C4-287E-4B32-B473-2916C86CA475}" dt="2025-06-17T03:39:17.641" v="163" actId="1076"/>
          <ac:spMkLst>
            <pc:docMk/>
            <pc:sldMk cId="3445974955" sldId="467"/>
            <ac:spMk id="8" creationId="{026B6658-7B40-5B21-53E8-56B3477CEB26}"/>
          </ac:spMkLst>
        </pc:spChg>
        <pc:spChg chg="add mod">
          <ac:chgData name="Julie Scudds" userId="fa92517c-f963-46a3-9e59-17afebba931d" providerId="ADAL" clId="{A9A9D8C4-287E-4B32-B473-2916C86CA475}" dt="2025-06-17T04:52:51.752" v="672" actId="20577"/>
          <ac:spMkLst>
            <pc:docMk/>
            <pc:sldMk cId="3445974955" sldId="467"/>
            <ac:spMk id="9" creationId="{38916101-CAD3-4E73-9A24-BF2340FE1E42}"/>
          </ac:spMkLst>
        </pc:spChg>
        <pc:spChg chg="add mod">
          <ac:chgData name="Julie Scudds" userId="fa92517c-f963-46a3-9e59-17afebba931d" providerId="ADAL" clId="{A9A9D8C4-287E-4B32-B473-2916C86CA475}" dt="2025-06-17T03:39:05.590" v="161" actId="14100"/>
          <ac:spMkLst>
            <pc:docMk/>
            <pc:sldMk cId="3445974955" sldId="467"/>
            <ac:spMk id="10" creationId="{5B86FBBF-9C93-D36E-A77E-920C801AB6C0}"/>
          </ac:spMkLst>
        </pc:spChg>
        <pc:spChg chg="add">
          <ac:chgData name="Julie Scudds" userId="fa92517c-f963-46a3-9e59-17afebba931d" providerId="ADAL" clId="{A9A9D8C4-287E-4B32-B473-2916C86CA475}" dt="2025-06-17T04:18:52.760" v="355"/>
          <ac:spMkLst>
            <pc:docMk/>
            <pc:sldMk cId="3445974955" sldId="467"/>
            <ac:spMk id="18" creationId="{2F49E978-06D8-3B19-5AE7-92A84F3CB71E}"/>
          </ac:spMkLst>
        </pc:spChg>
        <pc:spChg chg="add mod">
          <ac:chgData name="Julie Scudds" userId="fa92517c-f963-46a3-9e59-17afebba931d" providerId="ADAL" clId="{A9A9D8C4-287E-4B32-B473-2916C86CA475}" dt="2025-06-17T04:31:17.684" v="450" actId="571"/>
          <ac:spMkLst>
            <pc:docMk/>
            <pc:sldMk cId="3445974955" sldId="467"/>
            <ac:spMk id="25" creationId="{542BF06A-793D-FE84-AB36-4A36446F326B}"/>
          </ac:spMkLst>
        </pc:spChg>
        <pc:spChg chg="add mod">
          <ac:chgData name="Julie Scudds" userId="fa92517c-f963-46a3-9e59-17afebba931d" providerId="ADAL" clId="{A9A9D8C4-287E-4B32-B473-2916C86CA475}" dt="2025-06-17T04:31:17.684" v="450" actId="571"/>
          <ac:spMkLst>
            <pc:docMk/>
            <pc:sldMk cId="3445974955" sldId="467"/>
            <ac:spMk id="26" creationId="{6753171E-E595-8F78-3832-D5DFAAD45707}"/>
          </ac:spMkLst>
        </pc:spChg>
        <pc:spChg chg="add mod">
          <ac:chgData name="Julie Scudds" userId="fa92517c-f963-46a3-9e59-17afebba931d" providerId="ADAL" clId="{A9A9D8C4-287E-4B32-B473-2916C86CA475}" dt="2025-06-17T04:51:29.583" v="654" actId="571"/>
          <ac:spMkLst>
            <pc:docMk/>
            <pc:sldMk cId="3445974955" sldId="467"/>
            <ac:spMk id="28" creationId="{B01F5FD8-5DF9-1BD8-41CA-061BB5193C4D}"/>
          </ac:spMkLst>
        </pc:spChg>
        <pc:spChg chg="add mod">
          <ac:chgData name="Julie Scudds" userId="fa92517c-f963-46a3-9e59-17afebba931d" providerId="ADAL" clId="{A9A9D8C4-287E-4B32-B473-2916C86CA475}" dt="2025-06-17T04:52:08.329" v="662" actId="571"/>
          <ac:spMkLst>
            <pc:docMk/>
            <pc:sldMk cId="3445974955" sldId="467"/>
            <ac:spMk id="30" creationId="{A1BEA202-620C-A4DF-134F-E1A813B553FC}"/>
          </ac:spMkLst>
        </pc:spChg>
        <pc:spChg chg="add mod">
          <ac:chgData name="Julie Scudds" userId="fa92517c-f963-46a3-9e59-17afebba931d" providerId="ADAL" clId="{A9A9D8C4-287E-4B32-B473-2916C86CA475}" dt="2025-06-17T04:52:08.329" v="662" actId="571"/>
          <ac:spMkLst>
            <pc:docMk/>
            <pc:sldMk cId="3445974955" sldId="467"/>
            <ac:spMk id="31" creationId="{620348A2-A6E6-1EA3-BF31-0B5797B700F8}"/>
          </ac:spMkLst>
        </pc:spChg>
        <pc:spChg chg="add mod">
          <ac:chgData name="Julie Scudds" userId="fa92517c-f963-46a3-9e59-17afebba931d" providerId="ADAL" clId="{A9A9D8C4-287E-4B32-B473-2916C86CA475}" dt="2025-06-17T05:00:45.648" v="748" actId="571"/>
          <ac:spMkLst>
            <pc:docMk/>
            <pc:sldMk cId="3445974955" sldId="467"/>
            <ac:spMk id="33" creationId="{66DA3B18-C11A-F69E-6019-2C2267C8CF70}"/>
          </ac:spMkLst>
        </pc:spChg>
        <pc:spChg chg="add mod">
          <ac:chgData name="Julie Scudds" userId="fa92517c-f963-46a3-9e59-17afebba931d" providerId="ADAL" clId="{A9A9D8C4-287E-4B32-B473-2916C86CA475}" dt="2025-06-17T05:00:52.813" v="750" actId="571"/>
          <ac:spMkLst>
            <pc:docMk/>
            <pc:sldMk cId="3445974955" sldId="467"/>
            <ac:spMk id="35" creationId="{618D0F3A-0C10-05B0-9C3A-C9386C35B67A}"/>
          </ac:spMkLst>
        </pc:spChg>
        <pc:picChg chg="add mod ord modCrop">
          <ac:chgData name="Julie Scudds" userId="fa92517c-f963-46a3-9e59-17afebba931d" providerId="ADAL" clId="{A9A9D8C4-287E-4B32-B473-2916C86CA475}" dt="2025-06-17T06:30:53.155" v="4820" actId="1076"/>
          <ac:picMkLst>
            <pc:docMk/>
            <pc:sldMk cId="3445974955" sldId="467"/>
            <ac:picMk id="11" creationId="{A850E269-F48A-0A7C-615B-227193CBC5BF}"/>
          </ac:picMkLst>
        </pc:picChg>
        <pc:picChg chg="add mod ord modCrop">
          <ac:chgData name="Julie Scudds" userId="fa92517c-f963-46a3-9e59-17afebba931d" providerId="ADAL" clId="{A9A9D8C4-287E-4B32-B473-2916C86CA475}" dt="2025-06-17T06:30:27.909" v="4818" actId="1076"/>
          <ac:picMkLst>
            <pc:docMk/>
            <pc:sldMk cId="3445974955" sldId="467"/>
            <ac:picMk id="13" creationId="{88BB019B-C4B7-C938-7F60-52C98EE61A5E}"/>
          </ac:picMkLst>
        </pc:picChg>
        <pc:picChg chg="add mod ord modCrop">
          <ac:chgData name="Julie Scudds" userId="fa92517c-f963-46a3-9e59-17afebba931d" providerId="ADAL" clId="{A9A9D8C4-287E-4B32-B473-2916C86CA475}" dt="2025-06-17T06:29:54.630" v="4816" actId="1076"/>
          <ac:picMkLst>
            <pc:docMk/>
            <pc:sldMk cId="3445974955" sldId="467"/>
            <ac:picMk id="15" creationId="{5F2144AC-2D35-B8F2-7DA2-80572E563E53}"/>
          </ac:picMkLst>
        </pc:picChg>
        <pc:picChg chg="add mod ord modCrop">
          <ac:chgData name="Julie Scudds" userId="fa92517c-f963-46a3-9e59-17afebba931d" providerId="ADAL" clId="{A9A9D8C4-287E-4B32-B473-2916C86CA475}" dt="2025-06-17T06:31:16.630" v="4822" actId="1076"/>
          <ac:picMkLst>
            <pc:docMk/>
            <pc:sldMk cId="3445974955" sldId="467"/>
            <ac:picMk id="17" creationId="{64B5F61B-F27E-E455-C9CC-5D7026FA4B84}"/>
          </ac:picMkLst>
        </pc:picChg>
        <pc:picChg chg="add mod ord">
          <ac:chgData name="Julie Scudds" userId="fa92517c-f963-46a3-9e59-17afebba931d" providerId="ADAL" clId="{A9A9D8C4-287E-4B32-B473-2916C86CA475}" dt="2025-06-17T06:31:30.352" v="4823" actId="1076"/>
          <ac:picMkLst>
            <pc:docMk/>
            <pc:sldMk cId="3445974955" sldId="467"/>
            <ac:picMk id="20" creationId="{D5270214-18CA-BCE6-F4E8-8AE57FBB2A34}"/>
          </ac:picMkLst>
        </pc:picChg>
        <pc:picChg chg="add mod ord modCrop">
          <ac:chgData name="Julie Scudds" userId="fa92517c-f963-46a3-9e59-17afebba931d" providerId="ADAL" clId="{A9A9D8C4-287E-4B32-B473-2916C86CA475}" dt="2025-06-17T06:29:24.908" v="4815" actId="1076"/>
          <ac:picMkLst>
            <pc:docMk/>
            <pc:sldMk cId="3445974955" sldId="467"/>
            <ac:picMk id="22" creationId="{828DFF12-FFB0-0715-44DB-E1295D58D982}"/>
          </ac:picMkLst>
        </pc:picChg>
        <pc:picChg chg="add mod ord modCrop">
          <ac:chgData name="Julie Scudds" userId="fa92517c-f963-46a3-9e59-17afebba931d" providerId="ADAL" clId="{A9A9D8C4-287E-4B32-B473-2916C86CA475}" dt="2025-06-17T06:30:09.989" v="4817" actId="1076"/>
          <ac:picMkLst>
            <pc:docMk/>
            <pc:sldMk cId="3445974955" sldId="467"/>
            <ac:picMk id="24" creationId="{749E8409-D34F-D01C-3195-E75F880370F3}"/>
          </ac:picMkLst>
        </pc:picChg>
        <pc:picChg chg="add mod">
          <ac:chgData name="Julie Scudds" userId="fa92517c-f963-46a3-9e59-17afebba931d" providerId="ADAL" clId="{A9A9D8C4-287E-4B32-B473-2916C86CA475}" dt="2025-06-17T04:31:17.684" v="450" actId="571"/>
          <ac:picMkLst>
            <pc:docMk/>
            <pc:sldMk cId="3445974955" sldId="467"/>
            <ac:picMk id="27" creationId="{6604BD91-27C8-D096-1383-3895563E09B5}"/>
          </ac:picMkLst>
        </pc:picChg>
        <pc:picChg chg="add mod">
          <ac:chgData name="Julie Scudds" userId="fa92517c-f963-46a3-9e59-17afebba931d" providerId="ADAL" clId="{A9A9D8C4-287E-4B32-B473-2916C86CA475}" dt="2025-06-17T04:51:29.583" v="654" actId="571"/>
          <ac:picMkLst>
            <pc:docMk/>
            <pc:sldMk cId="3445974955" sldId="467"/>
            <ac:picMk id="29" creationId="{1AA0D0F2-1EFC-800E-5FE2-764F99458969}"/>
          </ac:picMkLst>
        </pc:picChg>
        <pc:picChg chg="add mod">
          <ac:chgData name="Julie Scudds" userId="fa92517c-f963-46a3-9e59-17afebba931d" providerId="ADAL" clId="{A9A9D8C4-287E-4B32-B473-2916C86CA475}" dt="2025-06-17T04:52:08.329" v="662" actId="571"/>
          <ac:picMkLst>
            <pc:docMk/>
            <pc:sldMk cId="3445974955" sldId="467"/>
            <ac:picMk id="32" creationId="{AD3D4B90-1D30-5A5B-DD30-9FDB42CA1735}"/>
          </ac:picMkLst>
        </pc:picChg>
        <pc:picChg chg="add mod">
          <ac:chgData name="Julie Scudds" userId="fa92517c-f963-46a3-9e59-17afebba931d" providerId="ADAL" clId="{A9A9D8C4-287E-4B32-B473-2916C86CA475}" dt="2025-06-17T05:00:45.648" v="748" actId="571"/>
          <ac:picMkLst>
            <pc:docMk/>
            <pc:sldMk cId="3445974955" sldId="467"/>
            <ac:picMk id="34" creationId="{9DE57C39-12DF-FDAD-A10C-2E2759FE340D}"/>
          </ac:picMkLst>
        </pc:picChg>
        <pc:picChg chg="add mod">
          <ac:chgData name="Julie Scudds" userId="fa92517c-f963-46a3-9e59-17afebba931d" providerId="ADAL" clId="{A9A9D8C4-287E-4B32-B473-2916C86CA475}" dt="2025-06-17T05:00:52.813" v="750" actId="571"/>
          <ac:picMkLst>
            <pc:docMk/>
            <pc:sldMk cId="3445974955" sldId="467"/>
            <ac:picMk id="36" creationId="{75DA2F23-574F-0D87-C259-60349837F7AA}"/>
          </ac:picMkLst>
        </pc:picChg>
        <pc:picChg chg="add del mod">
          <ac:chgData name="Julie Scudds" userId="fa92517c-f963-46a3-9e59-17afebba931d" providerId="ADAL" clId="{A9A9D8C4-287E-4B32-B473-2916C86CA475}" dt="2025-06-17T05:21:35.605" v="2011" actId="478"/>
          <ac:picMkLst>
            <pc:docMk/>
            <pc:sldMk cId="3445974955" sldId="467"/>
            <ac:picMk id="38" creationId="{0C9BA51A-B377-80DE-76D3-88106D465CFA}"/>
          </ac:picMkLst>
        </pc:picChg>
        <pc:picChg chg="add mod">
          <ac:chgData name="Julie Scudds" userId="fa92517c-f963-46a3-9e59-17afebba931d" providerId="ADAL" clId="{A9A9D8C4-287E-4B32-B473-2916C86CA475}" dt="2025-06-17T06:28:39.486" v="4814" actId="1076"/>
          <ac:picMkLst>
            <pc:docMk/>
            <pc:sldMk cId="3445974955" sldId="467"/>
            <ac:picMk id="1028" creationId="{8D978E39-6F22-67B3-1F4A-5A44C939CD1B}"/>
          </ac:picMkLst>
        </pc:picChg>
      </pc:sldChg>
      <pc:sldChg chg="modSp mod">
        <pc:chgData name="Julie Scudds" userId="fa92517c-f963-46a3-9e59-17afebba931d" providerId="ADAL" clId="{A9A9D8C4-287E-4B32-B473-2916C86CA475}" dt="2025-06-17T05:46:18.098" v="3542" actId="20577"/>
        <pc:sldMkLst>
          <pc:docMk/>
          <pc:sldMk cId="2855430799" sldId="468"/>
        </pc:sldMkLst>
        <pc:spChg chg="mod">
          <ac:chgData name="Julie Scudds" userId="fa92517c-f963-46a3-9e59-17afebba931d" providerId="ADAL" clId="{A9A9D8C4-287E-4B32-B473-2916C86CA475}" dt="2025-06-17T05:46:18.098" v="3542" actId="20577"/>
          <ac:spMkLst>
            <pc:docMk/>
            <pc:sldMk cId="2855430799" sldId="468"/>
            <ac:spMk id="3" creationId="{08C7623F-6E04-482E-9EB7-8CC786FD18BA}"/>
          </ac:spMkLst>
        </pc:spChg>
      </pc:sldChg>
      <pc:sldChg chg="modSp mod">
        <pc:chgData name="Julie Scudds" userId="fa92517c-f963-46a3-9e59-17afebba931d" providerId="ADAL" clId="{A9A9D8C4-287E-4B32-B473-2916C86CA475}" dt="2025-06-17T05:31:48.652" v="2639" actId="6549"/>
        <pc:sldMkLst>
          <pc:docMk/>
          <pc:sldMk cId="2000919832" sldId="470"/>
        </pc:sldMkLst>
        <pc:spChg chg="mod">
          <ac:chgData name="Julie Scudds" userId="fa92517c-f963-46a3-9e59-17afebba931d" providerId="ADAL" clId="{A9A9D8C4-287E-4B32-B473-2916C86CA475}" dt="2025-06-17T05:31:48.652" v="2639" actId="6549"/>
          <ac:spMkLst>
            <pc:docMk/>
            <pc:sldMk cId="2000919832" sldId="470"/>
            <ac:spMk id="3" creationId="{37A2E924-5C9A-7C09-954A-B0DE8215CE2E}"/>
          </ac:spMkLst>
        </pc:spChg>
      </pc:sldChg>
      <pc:sldChg chg="modSp mod">
        <pc:chgData name="Julie Scudds" userId="fa92517c-f963-46a3-9e59-17afebba931d" providerId="ADAL" clId="{A9A9D8C4-287E-4B32-B473-2916C86CA475}" dt="2025-06-17T05:43:26.311" v="3518" actId="1076"/>
        <pc:sldMkLst>
          <pc:docMk/>
          <pc:sldMk cId="2497408240" sldId="471"/>
        </pc:sldMkLst>
        <pc:spChg chg="mod">
          <ac:chgData name="Julie Scudds" userId="fa92517c-f963-46a3-9e59-17afebba931d" providerId="ADAL" clId="{A9A9D8C4-287E-4B32-B473-2916C86CA475}" dt="2025-06-17T05:43:26.311" v="3518" actId="1076"/>
          <ac:spMkLst>
            <pc:docMk/>
            <pc:sldMk cId="2497408240" sldId="471"/>
            <ac:spMk id="7" creationId="{1D81CE38-BA83-E3B0-6319-EC299B73084E}"/>
          </ac:spMkLst>
        </pc:spChg>
        <pc:picChg chg="mod">
          <ac:chgData name="Julie Scudds" userId="fa92517c-f963-46a3-9e59-17afebba931d" providerId="ADAL" clId="{A9A9D8C4-287E-4B32-B473-2916C86CA475}" dt="2025-06-17T05:43:23.130" v="3517" actId="1076"/>
          <ac:picMkLst>
            <pc:docMk/>
            <pc:sldMk cId="2497408240" sldId="471"/>
            <ac:picMk id="5" creationId="{CD6579B2-1BB4-A128-8CEC-3B9506284D87}"/>
          </ac:picMkLst>
        </pc:picChg>
      </pc:sldChg>
      <pc:sldChg chg="modSp mod">
        <pc:chgData name="Julie Scudds" userId="fa92517c-f963-46a3-9e59-17afebba931d" providerId="ADAL" clId="{A9A9D8C4-287E-4B32-B473-2916C86CA475}" dt="2025-06-17T05:43:40.791" v="3519" actId="2711"/>
        <pc:sldMkLst>
          <pc:docMk/>
          <pc:sldMk cId="1778776789" sldId="473"/>
        </pc:sldMkLst>
        <pc:spChg chg="mod">
          <ac:chgData name="Julie Scudds" userId="fa92517c-f963-46a3-9e59-17afebba931d" providerId="ADAL" clId="{A9A9D8C4-287E-4B32-B473-2916C86CA475}" dt="2025-06-17T05:43:40.791" v="3519" actId="2711"/>
          <ac:spMkLst>
            <pc:docMk/>
            <pc:sldMk cId="1778776789" sldId="473"/>
            <ac:spMk id="6" creationId="{344A4004-E479-5382-0D03-9C2DE239146A}"/>
          </ac:spMkLst>
        </pc:spChg>
      </pc:sldChg>
      <pc:sldChg chg="modSp mod">
        <pc:chgData name="Julie Scudds" userId="fa92517c-f963-46a3-9e59-17afebba931d" providerId="ADAL" clId="{A9A9D8C4-287E-4B32-B473-2916C86CA475}" dt="2025-06-17T05:44:03.898" v="3524" actId="6549"/>
        <pc:sldMkLst>
          <pc:docMk/>
          <pc:sldMk cId="3914053649" sldId="474"/>
        </pc:sldMkLst>
        <pc:spChg chg="mod">
          <ac:chgData name="Julie Scudds" userId="fa92517c-f963-46a3-9e59-17afebba931d" providerId="ADAL" clId="{A9A9D8C4-287E-4B32-B473-2916C86CA475}" dt="2025-06-17T05:44:03.898" v="3524" actId="6549"/>
          <ac:spMkLst>
            <pc:docMk/>
            <pc:sldMk cId="3914053649" sldId="474"/>
            <ac:spMk id="3" creationId="{2E6F75DF-A928-B40D-BD5D-7622EC117910}"/>
          </ac:spMkLst>
        </pc:spChg>
        <pc:picChg chg="mod">
          <ac:chgData name="Julie Scudds" userId="fa92517c-f963-46a3-9e59-17afebba931d" providerId="ADAL" clId="{A9A9D8C4-287E-4B32-B473-2916C86CA475}" dt="2025-06-17T05:43:59.619" v="3523" actId="1076"/>
          <ac:picMkLst>
            <pc:docMk/>
            <pc:sldMk cId="3914053649" sldId="474"/>
            <ac:picMk id="5" creationId="{27179B90-30C9-3F9D-A76E-9F6CAC6E8BE3}"/>
          </ac:picMkLst>
        </pc:picChg>
      </pc:sldChg>
      <pc:sldChg chg="modSp mod">
        <pc:chgData name="Julie Scudds" userId="fa92517c-f963-46a3-9e59-17afebba931d" providerId="ADAL" clId="{A9A9D8C4-287E-4B32-B473-2916C86CA475}" dt="2025-06-17T05:44:19.703" v="3525" actId="2711"/>
        <pc:sldMkLst>
          <pc:docMk/>
          <pc:sldMk cId="3899271026" sldId="475"/>
        </pc:sldMkLst>
        <pc:spChg chg="mod">
          <ac:chgData name="Julie Scudds" userId="fa92517c-f963-46a3-9e59-17afebba931d" providerId="ADAL" clId="{A9A9D8C4-287E-4B32-B473-2916C86CA475}" dt="2025-06-17T05:44:19.703" v="3525" actId="2711"/>
          <ac:spMkLst>
            <pc:docMk/>
            <pc:sldMk cId="3899271026" sldId="475"/>
            <ac:spMk id="3" creationId="{0DA6498F-0C32-EE8B-2775-2639CA345059}"/>
          </ac:spMkLst>
        </pc:spChg>
      </pc:sldChg>
      <pc:sldChg chg="modSp mod">
        <pc:chgData name="Julie Scudds" userId="fa92517c-f963-46a3-9e59-17afebba931d" providerId="ADAL" clId="{A9A9D8C4-287E-4B32-B473-2916C86CA475}" dt="2025-06-17T05:44:32.305" v="3526" actId="2711"/>
        <pc:sldMkLst>
          <pc:docMk/>
          <pc:sldMk cId="2078871758" sldId="476"/>
        </pc:sldMkLst>
        <pc:spChg chg="mod">
          <ac:chgData name="Julie Scudds" userId="fa92517c-f963-46a3-9e59-17afebba931d" providerId="ADAL" clId="{A9A9D8C4-287E-4B32-B473-2916C86CA475}" dt="2025-06-17T05:44:32.305" v="3526" actId="2711"/>
          <ac:spMkLst>
            <pc:docMk/>
            <pc:sldMk cId="2078871758" sldId="476"/>
            <ac:spMk id="3" creationId="{D60DE3F8-C6E4-0BE7-7ED4-AC5A743CA386}"/>
          </ac:spMkLst>
        </pc:spChg>
      </pc:sldChg>
      <pc:sldChg chg="modSp mod">
        <pc:chgData name="Julie Scudds" userId="fa92517c-f963-46a3-9e59-17afebba931d" providerId="ADAL" clId="{A9A9D8C4-287E-4B32-B473-2916C86CA475}" dt="2025-06-17T05:44:42.263" v="3527" actId="2711"/>
        <pc:sldMkLst>
          <pc:docMk/>
          <pc:sldMk cId="431720803" sldId="477"/>
        </pc:sldMkLst>
        <pc:spChg chg="mod">
          <ac:chgData name="Julie Scudds" userId="fa92517c-f963-46a3-9e59-17afebba931d" providerId="ADAL" clId="{A9A9D8C4-287E-4B32-B473-2916C86CA475}" dt="2025-06-17T05:44:42.263" v="3527" actId="2711"/>
          <ac:spMkLst>
            <pc:docMk/>
            <pc:sldMk cId="431720803" sldId="477"/>
            <ac:spMk id="3" creationId="{B7377B3D-4462-5134-82C6-ACB5B38A143E}"/>
          </ac:spMkLst>
        </pc:spChg>
      </pc:sldChg>
      <pc:sldChg chg="modSp mod">
        <pc:chgData name="Julie Scudds" userId="fa92517c-f963-46a3-9e59-17afebba931d" providerId="ADAL" clId="{A9A9D8C4-287E-4B32-B473-2916C86CA475}" dt="2025-06-17T05:44:51.765" v="3528" actId="2711"/>
        <pc:sldMkLst>
          <pc:docMk/>
          <pc:sldMk cId="324956658" sldId="478"/>
        </pc:sldMkLst>
        <pc:spChg chg="mod">
          <ac:chgData name="Julie Scudds" userId="fa92517c-f963-46a3-9e59-17afebba931d" providerId="ADAL" clId="{A9A9D8C4-287E-4B32-B473-2916C86CA475}" dt="2025-06-17T05:44:51.765" v="3528" actId="2711"/>
          <ac:spMkLst>
            <pc:docMk/>
            <pc:sldMk cId="324956658" sldId="478"/>
            <ac:spMk id="3" creationId="{A1D2EC25-5546-B423-8147-1205443580E1}"/>
          </ac:spMkLst>
        </pc:spChg>
      </pc:sldChg>
      <pc:sldChg chg="modSp mod">
        <pc:chgData name="Julie Scudds" userId="fa92517c-f963-46a3-9e59-17afebba931d" providerId="ADAL" clId="{A9A9D8C4-287E-4B32-B473-2916C86CA475}" dt="2025-06-17T05:45:10.735" v="3530" actId="1076"/>
        <pc:sldMkLst>
          <pc:docMk/>
          <pc:sldMk cId="3322323523" sldId="479"/>
        </pc:sldMkLst>
        <pc:spChg chg="mod">
          <ac:chgData name="Julie Scudds" userId="fa92517c-f963-46a3-9e59-17afebba931d" providerId="ADAL" clId="{A9A9D8C4-287E-4B32-B473-2916C86CA475}" dt="2025-06-17T05:45:05.571" v="3529" actId="2711"/>
          <ac:spMkLst>
            <pc:docMk/>
            <pc:sldMk cId="3322323523" sldId="479"/>
            <ac:spMk id="3" creationId="{C6F6F545-4D61-68E7-6D70-40FD775933C0}"/>
          </ac:spMkLst>
        </pc:spChg>
        <pc:picChg chg="mod">
          <ac:chgData name="Julie Scudds" userId="fa92517c-f963-46a3-9e59-17afebba931d" providerId="ADAL" clId="{A9A9D8C4-287E-4B32-B473-2916C86CA475}" dt="2025-06-17T05:45:10.735" v="3530" actId="1076"/>
          <ac:picMkLst>
            <pc:docMk/>
            <pc:sldMk cId="3322323523" sldId="479"/>
            <ac:picMk id="4" creationId="{2285262B-7A88-51DF-5689-23FCB210A1DF}"/>
          </ac:picMkLst>
        </pc:picChg>
      </pc:sldChg>
      <pc:sldChg chg="modSp mod">
        <pc:chgData name="Julie Scudds" userId="fa92517c-f963-46a3-9e59-17afebba931d" providerId="ADAL" clId="{A9A9D8C4-287E-4B32-B473-2916C86CA475}" dt="2025-06-17T05:45:20.986" v="3533" actId="20577"/>
        <pc:sldMkLst>
          <pc:docMk/>
          <pc:sldMk cId="58807774" sldId="480"/>
        </pc:sldMkLst>
        <pc:spChg chg="mod">
          <ac:chgData name="Julie Scudds" userId="fa92517c-f963-46a3-9e59-17afebba931d" providerId="ADAL" clId="{A9A9D8C4-287E-4B32-B473-2916C86CA475}" dt="2025-06-17T05:45:20.986" v="3533" actId="20577"/>
          <ac:spMkLst>
            <pc:docMk/>
            <pc:sldMk cId="58807774" sldId="480"/>
            <ac:spMk id="3" creationId="{24C7E92D-BDB8-A085-1D53-A5ED5892ABF5}"/>
          </ac:spMkLst>
        </pc:spChg>
      </pc:sldChg>
    </pc:docChg>
  </pc:docChgLst>
  <pc:docChgLst>
    <pc:chgData name="Emmy O'Neill" userId="S::emmy.oneill@transplant.org.au::6a474941-0120-49bd-8d30-156845e68b6a" providerId="AD" clId="Web-{F1210280-12A3-6763-77B0-4A07DA9A2AA4}"/>
    <pc:docChg chg="delSld modSld sldOrd modSection">
      <pc:chgData name="Emmy O'Neill" userId="S::emmy.oneill@transplant.org.au::6a474941-0120-49bd-8d30-156845e68b6a" providerId="AD" clId="Web-{F1210280-12A3-6763-77B0-4A07DA9A2AA4}" dt="2025-06-17T02:26:09.761" v="429" actId="20577"/>
      <pc:docMkLst>
        <pc:docMk/>
      </pc:docMkLst>
      <pc:sldChg chg="modSp">
        <pc:chgData name="Emmy O'Neill" userId="S::emmy.oneill@transplant.org.au::6a474941-0120-49bd-8d30-156845e68b6a" providerId="AD" clId="Web-{F1210280-12A3-6763-77B0-4A07DA9A2AA4}" dt="2025-06-17T02:03:30.666" v="50" actId="20577"/>
        <pc:sldMkLst>
          <pc:docMk/>
          <pc:sldMk cId="148011621" sldId="359"/>
        </pc:sldMkLst>
        <pc:spChg chg="mod">
          <ac:chgData name="Emmy O'Neill" userId="S::emmy.oneill@transplant.org.au::6a474941-0120-49bd-8d30-156845e68b6a" providerId="AD" clId="Web-{F1210280-12A3-6763-77B0-4A07DA9A2AA4}" dt="2025-06-17T02:03:30.666" v="50" actId="20577"/>
          <ac:spMkLst>
            <pc:docMk/>
            <pc:sldMk cId="148011621" sldId="359"/>
            <ac:spMk id="3" creationId="{FDF5F6E0-E88B-4E9C-A1CE-52D3B6A06617}"/>
          </ac:spMkLst>
        </pc:spChg>
      </pc:sldChg>
      <pc:sldChg chg="delSp modSp">
        <pc:chgData name="Emmy O'Neill" userId="S::emmy.oneill@transplant.org.au::6a474941-0120-49bd-8d30-156845e68b6a" providerId="AD" clId="Web-{F1210280-12A3-6763-77B0-4A07DA9A2AA4}" dt="2025-06-17T02:19:56.498" v="396" actId="14100"/>
        <pc:sldMkLst>
          <pc:docMk/>
          <pc:sldMk cId="1796764409" sldId="440"/>
        </pc:sldMkLst>
        <pc:spChg chg="mod">
          <ac:chgData name="Emmy O'Neill" userId="S::emmy.oneill@transplant.org.au::6a474941-0120-49bd-8d30-156845e68b6a" providerId="AD" clId="Web-{F1210280-12A3-6763-77B0-4A07DA9A2AA4}" dt="2025-06-17T02:19:43.795" v="388" actId="20577"/>
          <ac:spMkLst>
            <pc:docMk/>
            <pc:sldMk cId="1796764409" sldId="440"/>
            <ac:spMk id="2" creationId="{151F517C-11C8-479C-B5B2-17AD10F4E4C2}"/>
          </ac:spMkLst>
        </pc:spChg>
        <pc:spChg chg="mod">
          <ac:chgData name="Emmy O'Neill" userId="S::emmy.oneill@transplant.org.au::6a474941-0120-49bd-8d30-156845e68b6a" providerId="AD" clId="Web-{F1210280-12A3-6763-77B0-4A07DA9A2AA4}" dt="2025-06-17T02:19:56.498" v="396" actId="14100"/>
          <ac:spMkLst>
            <pc:docMk/>
            <pc:sldMk cId="1796764409" sldId="440"/>
            <ac:spMk id="3" creationId="{01776109-8E6D-F0A2-1B01-9B067427781A}"/>
          </ac:spMkLst>
        </pc:spChg>
        <pc:picChg chg="del">
          <ac:chgData name="Emmy O'Neill" userId="S::emmy.oneill@transplant.org.au::6a474941-0120-49bd-8d30-156845e68b6a" providerId="AD" clId="Web-{F1210280-12A3-6763-77B0-4A07DA9A2AA4}" dt="2025-06-17T02:19:34.279" v="376"/>
          <ac:picMkLst>
            <pc:docMk/>
            <pc:sldMk cId="1796764409" sldId="440"/>
            <ac:picMk id="5" creationId="{08E6646C-2C5E-4488-729C-52B8911F142E}"/>
          </ac:picMkLst>
        </pc:picChg>
        <pc:picChg chg="del">
          <ac:chgData name="Emmy O'Neill" userId="S::emmy.oneill@transplant.org.au::6a474941-0120-49bd-8d30-156845e68b6a" providerId="AD" clId="Web-{F1210280-12A3-6763-77B0-4A07DA9A2AA4}" dt="2025-06-17T02:19:33.747" v="375"/>
          <ac:picMkLst>
            <pc:docMk/>
            <pc:sldMk cId="1796764409" sldId="440"/>
            <ac:picMk id="7" creationId="{60CF95A1-E5CF-F042-5078-A22DDF96A857}"/>
          </ac:picMkLst>
        </pc:picChg>
        <pc:picChg chg="del">
          <ac:chgData name="Emmy O'Neill" userId="S::emmy.oneill@transplant.org.au::6a474941-0120-49bd-8d30-156845e68b6a" providerId="AD" clId="Web-{F1210280-12A3-6763-77B0-4A07DA9A2AA4}" dt="2025-06-17T02:19:32.700" v="373"/>
          <ac:picMkLst>
            <pc:docMk/>
            <pc:sldMk cId="1796764409" sldId="440"/>
            <ac:picMk id="9" creationId="{3A4B1C11-D0A1-72CD-7C01-1EFB575F0835}"/>
          </ac:picMkLst>
        </pc:picChg>
        <pc:picChg chg="del">
          <ac:chgData name="Emmy O'Neill" userId="S::emmy.oneill@transplant.org.au::6a474941-0120-49bd-8d30-156845e68b6a" providerId="AD" clId="Web-{F1210280-12A3-6763-77B0-4A07DA9A2AA4}" dt="2025-06-17T02:19:33.185" v="374"/>
          <ac:picMkLst>
            <pc:docMk/>
            <pc:sldMk cId="1796764409" sldId="440"/>
            <ac:picMk id="11" creationId="{185A9454-21CC-9660-05D7-1007442AC2DB}"/>
          </ac:picMkLst>
        </pc:picChg>
      </pc:sldChg>
      <pc:sldChg chg="del">
        <pc:chgData name="Emmy O'Neill" userId="S::emmy.oneill@transplant.org.au::6a474941-0120-49bd-8d30-156845e68b6a" providerId="AD" clId="Web-{F1210280-12A3-6763-77B0-4A07DA9A2AA4}" dt="2025-06-17T02:19:17.450" v="371"/>
        <pc:sldMkLst>
          <pc:docMk/>
          <pc:sldMk cId="384558095" sldId="442"/>
        </pc:sldMkLst>
      </pc:sldChg>
      <pc:sldChg chg="del">
        <pc:chgData name="Emmy O'Neill" userId="S::emmy.oneill@transplant.org.au::6a474941-0120-49bd-8d30-156845e68b6a" providerId="AD" clId="Web-{F1210280-12A3-6763-77B0-4A07DA9A2AA4}" dt="2025-06-17T02:19:20.919" v="372"/>
        <pc:sldMkLst>
          <pc:docMk/>
          <pc:sldMk cId="979220748" sldId="443"/>
        </pc:sldMkLst>
      </pc:sldChg>
      <pc:sldChg chg="modSp">
        <pc:chgData name="Emmy O'Neill" userId="S::emmy.oneill@transplant.org.au::6a474941-0120-49bd-8d30-156845e68b6a" providerId="AD" clId="Web-{F1210280-12A3-6763-77B0-4A07DA9A2AA4}" dt="2025-06-17T02:09:32.398" v="120" actId="20577"/>
        <pc:sldMkLst>
          <pc:docMk/>
          <pc:sldMk cId="3370245588" sldId="448"/>
        </pc:sldMkLst>
        <pc:spChg chg="mod">
          <ac:chgData name="Emmy O'Neill" userId="S::emmy.oneill@transplant.org.au::6a474941-0120-49bd-8d30-156845e68b6a" providerId="AD" clId="Web-{F1210280-12A3-6763-77B0-4A07DA9A2AA4}" dt="2025-06-17T02:09:32.398" v="120" actId="20577"/>
          <ac:spMkLst>
            <pc:docMk/>
            <pc:sldMk cId="3370245588" sldId="448"/>
            <ac:spMk id="2" creationId="{38E28383-A475-C390-9342-4E08F2ADAFD6}"/>
          </ac:spMkLst>
        </pc:spChg>
      </pc:sldChg>
      <pc:sldChg chg="modSp del">
        <pc:chgData name="Emmy O'Neill" userId="S::emmy.oneill@transplant.org.au::6a474941-0120-49bd-8d30-156845e68b6a" providerId="AD" clId="Web-{F1210280-12A3-6763-77B0-4A07DA9A2AA4}" dt="2025-06-17T02:19:00.621" v="369"/>
        <pc:sldMkLst>
          <pc:docMk/>
          <pc:sldMk cId="4090016896" sldId="450"/>
        </pc:sldMkLst>
        <pc:spChg chg="mod">
          <ac:chgData name="Emmy O'Neill" userId="S::emmy.oneill@transplant.org.au::6a474941-0120-49bd-8d30-156845e68b6a" providerId="AD" clId="Web-{F1210280-12A3-6763-77B0-4A07DA9A2AA4}" dt="2025-06-17T02:18:50.246" v="365" actId="20577"/>
          <ac:spMkLst>
            <pc:docMk/>
            <pc:sldMk cId="4090016896" sldId="450"/>
            <ac:spMk id="2" creationId="{5960AA60-4296-8514-5CE8-FEC72D682561}"/>
          </ac:spMkLst>
        </pc:spChg>
        <pc:spChg chg="mod">
          <ac:chgData name="Emmy O'Neill" userId="S::emmy.oneill@transplant.org.au::6a474941-0120-49bd-8d30-156845e68b6a" providerId="AD" clId="Web-{F1210280-12A3-6763-77B0-4A07DA9A2AA4}" dt="2025-06-17T02:18:58.824" v="368" actId="20577"/>
          <ac:spMkLst>
            <pc:docMk/>
            <pc:sldMk cId="4090016896" sldId="450"/>
            <ac:spMk id="5" creationId="{EA900054-B75B-E86D-1EAF-D48B6EDCB97B}"/>
          </ac:spMkLst>
        </pc:spChg>
      </pc:sldChg>
      <pc:sldChg chg="modSp">
        <pc:chgData name="Emmy O'Neill" userId="S::emmy.oneill@transplant.org.au::6a474941-0120-49bd-8d30-156845e68b6a" providerId="AD" clId="Web-{F1210280-12A3-6763-77B0-4A07DA9A2AA4}" dt="2025-06-17T02:18:16.823" v="362" actId="20577"/>
        <pc:sldMkLst>
          <pc:docMk/>
          <pc:sldMk cId="2450283504" sldId="451"/>
        </pc:sldMkLst>
        <pc:spChg chg="mod">
          <ac:chgData name="Emmy O'Neill" userId="S::emmy.oneill@transplant.org.au::6a474941-0120-49bd-8d30-156845e68b6a" providerId="AD" clId="Web-{F1210280-12A3-6763-77B0-4A07DA9A2AA4}" dt="2025-06-17T02:18:16.823" v="362" actId="20577"/>
          <ac:spMkLst>
            <pc:docMk/>
            <pc:sldMk cId="2450283504" sldId="451"/>
            <ac:spMk id="2" creationId="{91395761-392D-78DB-FDF5-725C571C69EE}"/>
          </ac:spMkLst>
        </pc:spChg>
      </pc:sldChg>
      <pc:sldChg chg="del">
        <pc:chgData name="Emmy O'Neill" userId="S::emmy.oneill@transplant.org.au::6a474941-0120-49bd-8d30-156845e68b6a" providerId="AD" clId="Web-{F1210280-12A3-6763-77B0-4A07DA9A2AA4}" dt="2025-06-17T02:19:03.449" v="370"/>
        <pc:sldMkLst>
          <pc:docMk/>
          <pc:sldMk cId="3681994524" sldId="455"/>
        </pc:sldMkLst>
      </pc:sldChg>
      <pc:sldChg chg="ord">
        <pc:chgData name="Emmy O'Neill" userId="S::emmy.oneill@transplant.org.au::6a474941-0120-49bd-8d30-156845e68b6a" providerId="AD" clId="Web-{F1210280-12A3-6763-77B0-4A07DA9A2AA4}" dt="2025-06-17T02:21:33.627" v="397"/>
        <pc:sldMkLst>
          <pc:docMk/>
          <pc:sldMk cId="118386099" sldId="458"/>
        </pc:sldMkLst>
      </pc:sldChg>
      <pc:sldChg chg="modSp">
        <pc:chgData name="Emmy O'Neill" userId="S::emmy.oneill@transplant.org.au::6a474941-0120-49bd-8d30-156845e68b6a" providerId="AD" clId="Web-{F1210280-12A3-6763-77B0-4A07DA9A2AA4}" dt="2025-06-17T02:03:44.136" v="53" actId="14100"/>
        <pc:sldMkLst>
          <pc:docMk/>
          <pc:sldMk cId="3254070472" sldId="459"/>
        </pc:sldMkLst>
        <pc:spChg chg="mod">
          <ac:chgData name="Emmy O'Neill" userId="S::emmy.oneill@transplant.org.au::6a474941-0120-49bd-8d30-156845e68b6a" providerId="AD" clId="Web-{F1210280-12A3-6763-77B0-4A07DA9A2AA4}" dt="2025-06-17T02:03:44.136" v="53" actId="14100"/>
          <ac:spMkLst>
            <pc:docMk/>
            <pc:sldMk cId="3254070472" sldId="459"/>
            <ac:spMk id="3" creationId="{6BD5C786-B086-3469-D126-D95D4D3459D5}"/>
          </ac:spMkLst>
        </pc:spChg>
      </pc:sldChg>
      <pc:sldChg chg="modSp">
        <pc:chgData name="Emmy O'Neill" userId="S::emmy.oneill@transplant.org.au::6a474941-0120-49bd-8d30-156845e68b6a" providerId="AD" clId="Web-{F1210280-12A3-6763-77B0-4A07DA9A2AA4}" dt="2025-06-17T02:05:19.873" v="110" actId="20577"/>
        <pc:sldMkLst>
          <pc:docMk/>
          <pc:sldMk cId="1504470973" sldId="461"/>
        </pc:sldMkLst>
        <pc:spChg chg="mod">
          <ac:chgData name="Emmy O'Neill" userId="S::emmy.oneill@transplant.org.au::6a474941-0120-49bd-8d30-156845e68b6a" providerId="AD" clId="Web-{F1210280-12A3-6763-77B0-4A07DA9A2AA4}" dt="2025-06-17T02:05:19.873" v="110" actId="20577"/>
          <ac:spMkLst>
            <pc:docMk/>
            <pc:sldMk cId="1504470973" sldId="461"/>
            <ac:spMk id="3" creationId="{BE9D00E2-8AB6-4F1D-4AB1-0AA00018AA64}"/>
          </ac:spMkLst>
        </pc:spChg>
      </pc:sldChg>
      <pc:sldChg chg="modSp">
        <pc:chgData name="Emmy O'Neill" userId="S::emmy.oneill@transplant.org.au::6a474941-0120-49bd-8d30-156845e68b6a" providerId="AD" clId="Web-{F1210280-12A3-6763-77B0-4A07DA9A2AA4}" dt="2025-06-17T02:17:01.695" v="351" actId="14100"/>
        <pc:sldMkLst>
          <pc:docMk/>
          <pc:sldMk cId="3445974955" sldId="467"/>
        </pc:sldMkLst>
        <pc:spChg chg="mod">
          <ac:chgData name="Emmy O'Neill" userId="S::emmy.oneill@transplant.org.au::6a474941-0120-49bd-8d30-156845e68b6a" providerId="AD" clId="Web-{F1210280-12A3-6763-77B0-4A07DA9A2AA4}" dt="2025-06-17T02:17:01.695" v="351" actId="14100"/>
          <ac:spMkLst>
            <pc:docMk/>
            <pc:sldMk cId="3445974955" sldId="467"/>
            <ac:spMk id="3" creationId="{C73D6BF6-E0C3-85C9-F9E2-6993B0171981}"/>
          </ac:spMkLst>
        </pc:spChg>
      </pc:sldChg>
      <pc:sldChg chg="modSp">
        <pc:chgData name="Emmy O'Neill" userId="S::emmy.oneill@transplant.org.au::6a474941-0120-49bd-8d30-156845e68b6a" providerId="AD" clId="Web-{F1210280-12A3-6763-77B0-4A07DA9A2AA4}" dt="2025-06-17T02:26:09.761" v="429" actId="20577"/>
        <pc:sldMkLst>
          <pc:docMk/>
          <pc:sldMk cId="2855430799" sldId="468"/>
        </pc:sldMkLst>
        <pc:spChg chg="mod">
          <ac:chgData name="Emmy O'Neill" userId="S::emmy.oneill@transplant.org.au::6a474941-0120-49bd-8d30-156845e68b6a" providerId="AD" clId="Web-{F1210280-12A3-6763-77B0-4A07DA9A2AA4}" dt="2025-06-17T02:26:09.761" v="429" actId="20577"/>
          <ac:spMkLst>
            <pc:docMk/>
            <pc:sldMk cId="2855430799" sldId="468"/>
            <ac:spMk id="3" creationId="{08C7623F-6E04-482E-9EB7-8CC786FD18BA}"/>
          </ac:spMkLst>
        </pc:spChg>
      </pc:sldChg>
      <pc:sldChg chg="modSp">
        <pc:chgData name="Emmy O'Neill" userId="S::emmy.oneill@transplant.org.au::6a474941-0120-49bd-8d30-156845e68b6a" providerId="AD" clId="Web-{F1210280-12A3-6763-77B0-4A07DA9A2AA4}" dt="2025-06-17T02:11:28.433" v="140" actId="20577"/>
        <pc:sldMkLst>
          <pc:docMk/>
          <pc:sldMk cId="2000919832" sldId="470"/>
        </pc:sldMkLst>
        <pc:spChg chg="mod">
          <ac:chgData name="Emmy O'Neill" userId="S::emmy.oneill@transplant.org.au::6a474941-0120-49bd-8d30-156845e68b6a" providerId="AD" clId="Web-{F1210280-12A3-6763-77B0-4A07DA9A2AA4}" dt="2025-06-17T02:11:28.433" v="140" actId="20577"/>
          <ac:spMkLst>
            <pc:docMk/>
            <pc:sldMk cId="2000919832" sldId="470"/>
            <ac:spMk id="3" creationId="{37A2E924-5C9A-7C09-954A-B0DE8215CE2E}"/>
          </ac:spMkLst>
        </pc:spChg>
      </pc:sldChg>
      <pc:sldChg chg="modSp">
        <pc:chgData name="Emmy O'Neill" userId="S::emmy.oneill@transplant.org.au::6a474941-0120-49bd-8d30-156845e68b6a" providerId="AD" clId="Web-{F1210280-12A3-6763-77B0-4A07DA9A2AA4}" dt="2025-06-17T02:07:16.237" v="112" actId="20577"/>
        <pc:sldMkLst>
          <pc:docMk/>
          <pc:sldMk cId="1778776789" sldId="473"/>
        </pc:sldMkLst>
        <pc:spChg chg="mod">
          <ac:chgData name="Emmy O'Neill" userId="S::emmy.oneill@transplant.org.au::6a474941-0120-49bd-8d30-156845e68b6a" providerId="AD" clId="Web-{F1210280-12A3-6763-77B0-4A07DA9A2AA4}" dt="2025-06-17T02:07:16.237" v="112" actId="20577"/>
          <ac:spMkLst>
            <pc:docMk/>
            <pc:sldMk cId="1778776789" sldId="473"/>
            <ac:spMk id="6" creationId="{344A4004-E479-5382-0D03-9C2DE239146A}"/>
          </ac:spMkLst>
        </pc:spChg>
      </pc:sldChg>
      <pc:sldChg chg="modSp">
        <pc:chgData name="Emmy O'Neill" userId="S::emmy.oneill@transplant.org.au::6a474941-0120-49bd-8d30-156845e68b6a" providerId="AD" clId="Web-{F1210280-12A3-6763-77B0-4A07DA9A2AA4}" dt="2025-06-17T02:07:45.222" v="113" actId="20577"/>
        <pc:sldMkLst>
          <pc:docMk/>
          <pc:sldMk cId="3914053649" sldId="474"/>
        </pc:sldMkLst>
        <pc:spChg chg="mod">
          <ac:chgData name="Emmy O'Neill" userId="S::emmy.oneill@transplant.org.au::6a474941-0120-49bd-8d30-156845e68b6a" providerId="AD" clId="Web-{F1210280-12A3-6763-77B0-4A07DA9A2AA4}" dt="2025-06-17T02:07:45.222" v="113" actId="20577"/>
          <ac:spMkLst>
            <pc:docMk/>
            <pc:sldMk cId="3914053649" sldId="474"/>
            <ac:spMk id="3" creationId="{2E6F75DF-A928-B40D-BD5D-7622EC117910}"/>
          </ac:spMkLst>
        </pc:spChg>
      </pc:sldChg>
      <pc:sldChg chg="modSp">
        <pc:chgData name="Emmy O'Neill" userId="S::emmy.oneill@transplant.org.au::6a474941-0120-49bd-8d30-156845e68b6a" providerId="AD" clId="Web-{F1210280-12A3-6763-77B0-4A07DA9A2AA4}" dt="2025-06-17T02:07:51.816" v="114" actId="20577"/>
        <pc:sldMkLst>
          <pc:docMk/>
          <pc:sldMk cId="3899271026" sldId="475"/>
        </pc:sldMkLst>
        <pc:spChg chg="mod">
          <ac:chgData name="Emmy O'Neill" userId="S::emmy.oneill@transplant.org.au::6a474941-0120-49bd-8d30-156845e68b6a" providerId="AD" clId="Web-{F1210280-12A3-6763-77B0-4A07DA9A2AA4}" dt="2025-06-17T02:07:51.816" v="114" actId="20577"/>
          <ac:spMkLst>
            <pc:docMk/>
            <pc:sldMk cId="3899271026" sldId="475"/>
            <ac:spMk id="3" creationId="{0DA6498F-0C32-EE8B-2775-2639CA345059}"/>
          </ac:spMkLst>
        </pc:spChg>
      </pc:sldChg>
      <pc:sldChg chg="modSp">
        <pc:chgData name="Emmy O'Neill" userId="S::emmy.oneill@transplant.org.au::6a474941-0120-49bd-8d30-156845e68b6a" providerId="AD" clId="Web-{F1210280-12A3-6763-77B0-4A07DA9A2AA4}" dt="2025-06-17T02:07:58.176" v="115" actId="20577"/>
        <pc:sldMkLst>
          <pc:docMk/>
          <pc:sldMk cId="2078871758" sldId="476"/>
        </pc:sldMkLst>
        <pc:spChg chg="mod">
          <ac:chgData name="Emmy O'Neill" userId="S::emmy.oneill@transplant.org.au::6a474941-0120-49bd-8d30-156845e68b6a" providerId="AD" clId="Web-{F1210280-12A3-6763-77B0-4A07DA9A2AA4}" dt="2025-06-17T02:07:58.176" v="115" actId="20577"/>
          <ac:spMkLst>
            <pc:docMk/>
            <pc:sldMk cId="2078871758" sldId="476"/>
            <ac:spMk id="3" creationId="{D60DE3F8-C6E4-0BE7-7ED4-AC5A743CA386}"/>
          </ac:spMkLst>
        </pc:spChg>
      </pc:sldChg>
      <pc:sldChg chg="modSp">
        <pc:chgData name="Emmy O'Neill" userId="S::emmy.oneill@transplant.org.au::6a474941-0120-49bd-8d30-156845e68b6a" providerId="AD" clId="Web-{F1210280-12A3-6763-77B0-4A07DA9A2AA4}" dt="2025-06-17T02:08:06.770" v="116" actId="20577"/>
        <pc:sldMkLst>
          <pc:docMk/>
          <pc:sldMk cId="431720803" sldId="477"/>
        </pc:sldMkLst>
        <pc:spChg chg="mod">
          <ac:chgData name="Emmy O'Neill" userId="S::emmy.oneill@transplant.org.au::6a474941-0120-49bd-8d30-156845e68b6a" providerId="AD" clId="Web-{F1210280-12A3-6763-77B0-4A07DA9A2AA4}" dt="2025-06-17T02:08:06.770" v="116" actId="20577"/>
          <ac:spMkLst>
            <pc:docMk/>
            <pc:sldMk cId="431720803" sldId="477"/>
            <ac:spMk id="3" creationId="{B7377B3D-4462-5134-82C6-ACB5B38A143E}"/>
          </ac:spMkLst>
        </pc:spChg>
      </pc:sldChg>
      <pc:sldChg chg="modSp">
        <pc:chgData name="Emmy O'Neill" userId="S::emmy.oneill@transplant.org.au::6a474941-0120-49bd-8d30-156845e68b6a" providerId="AD" clId="Web-{F1210280-12A3-6763-77B0-4A07DA9A2AA4}" dt="2025-06-17T02:08:12.442" v="118" actId="20577"/>
        <pc:sldMkLst>
          <pc:docMk/>
          <pc:sldMk cId="324956658" sldId="478"/>
        </pc:sldMkLst>
        <pc:spChg chg="mod">
          <ac:chgData name="Emmy O'Neill" userId="S::emmy.oneill@transplant.org.au::6a474941-0120-49bd-8d30-156845e68b6a" providerId="AD" clId="Web-{F1210280-12A3-6763-77B0-4A07DA9A2AA4}" dt="2025-06-17T02:08:12.442" v="118" actId="20577"/>
          <ac:spMkLst>
            <pc:docMk/>
            <pc:sldMk cId="324956658" sldId="478"/>
            <ac:spMk id="3" creationId="{A1D2EC25-5546-B423-8147-1205443580E1}"/>
          </ac:spMkLst>
        </pc:spChg>
      </pc:sldChg>
    </pc:docChg>
  </pc:docChgLst>
  <pc:docChgLst>
    <pc:chgData name="Jo O'Farrell" userId="S::jo.ofarrell@transplant.org.au::702a34c4-390e-4fc9-8c0f-cdd7770407d6" providerId="AD" clId="Web-{0F5FD88D-015D-3A1F-42BB-FECC8B950DD7}"/>
    <pc:docChg chg="modSld">
      <pc:chgData name="Jo O'Farrell" userId="S::jo.ofarrell@transplant.org.au::702a34c4-390e-4fc9-8c0f-cdd7770407d6" providerId="AD" clId="Web-{0F5FD88D-015D-3A1F-42BB-FECC8B950DD7}" dt="2025-06-16T03:48:49.342" v="109" actId="20577"/>
      <pc:docMkLst>
        <pc:docMk/>
      </pc:docMkLst>
      <pc:sldChg chg="modSp">
        <pc:chgData name="Jo O'Farrell" userId="S::jo.ofarrell@transplant.org.au::702a34c4-390e-4fc9-8c0f-cdd7770407d6" providerId="AD" clId="Web-{0F5FD88D-015D-3A1F-42BB-FECC8B950DD7}" dt="2025-06-16T03:45:54.994" v="24" actId="20577"/>
        <pc:sldMkLst>
          <pc:docMk/>
          <pc:sldMk cId="3257200056" sldId="344"/>
        </pc:sldMkLst>
        <pc:spChg chg="mod">
          <ac:chgData name="Jo O'Farrell" userId="S::jo.ofarrell@transplant.org.au::702a34c4-390e-4fc9-8c0f-cdd7770407d6" providerId="AD" clId="Web-{0F5FD88D-015D-3A1F-42BB-FECC8B950DD7}" dt="2025-06-16T03:45:54.994" v="24" actId="20577"/>
          <ac:spMkLst>
            <pc:docMk/>
            <pc:sldMk cId="3257200056" sldId="344"/>
            <ac:spMk id="3" creationId="{FDF5F6E0-E88B-4E9C-A1CE-52D3B6A06617}"/>
          </ac:spMkLst>
        </pc:spChg>
      </pc:sldChg>
      <pc:sldChg chg="modSp">
        <pc:chgData name="Jo O'Farrell" userId="S::jo.ofarrell@transplant.org.au::702a34c4-390e-4fc9-8c0f-cdd7770407d6" providerId="AD" clId="Web-{0F5FD88D-015D-3A1F-42BB-FECC8B950DD7}" dt="2025-06-16T03:48:49.342" v="109" actId="20577"/>
        <pc:sldMkLst>
          <pc:docMk/>
          <pc:sldMk cId="922674400" sldId="449"/>
        </pc:sldMkLst>
        <pc:spChg chg="mod">
          <ac:chgData name="Jo O'Farrell" userId="S::jo.ofarrell@transplant.org.au::702a34c4-390e-4fc9-8c0f-cdd7770407d6" providerId="AD" clId="Web-{0F5FD88D-015D-3A1F-42BB-FECC8B950DD7}" dt="2025-06-16T03:48:49.342" v="109" actId="20577"/>
          <ac:spMkLst>
            <pc:docMk/>
            <pc:sldMk cId="922674400" sldId="449"/>
            <ac:spMk id="5" creationId="{F1F31578-6D54-A9D3-5C0D-26E8D8CB178E}"/>
          </ac:spMkLst>
        </pc:spChg>
      </pc:sldChg>
      <pc:sldChg chg="modSp">
        <pc:chgData name="Jo O'Farrell" userId="S::jo.ofarrell@transplant.org.au::702a34c4-390e-4fc9-8c0f-cdd7770407d6" providerId="AD" clId="Web-{0F5FD88D-015D-3A1F-42BB-FECC8B950DD7}" dt="2025-06-16T03:45:15.680" v="15" actId="20577"/>
        <pc:sldMkLst>
          <pc:docMk/>
          <pc:sldMk cId="118386099" sldId="458"/>
        </pc:sldMkLst>
        <pc:spChg chg="mod">
          <ac:chgData name="Jo O'Farrell" userId="S::jo.ofarrell@transplant.org.au::702a34c4-390e-4fc9-8c0f-cdd7770407d6" providerId="AD" clId="Web-{0F5FD88D-015D-3A1F-42BB-FECC8B950DD7}" dt="2025-06-16T03:45:15.680" v="15" actId="20577"/>
          <ac:spMkLst>
            <pc:docMk/>
            <pc:sldMk cId="118386099" sldId="458"/>
            <ac:spMk id="3" creationId="{8D64BED2-8B13-5369-B4FA-4CCD2BBE4AC9}"/>
          </ac:spMkLst>
        </pc:spChg>
      </pc:sldChg>
      <pc:sldChg chg="modSp">
        <pc:chgData name="Jo O'Farrell" userId="S::jo.ofarrell@transplant.org.au::702a34c4-390e-4fc9-8c0f-cdd7770407d6" providerId="AD" clId="Web-{0F5FD88D-015D-3A1F-42BB-FECC8B950DD7}" dt="2025-06-16T03:42:05.004" v="4" actId="20577"/>
        <pc:sldMkLst>
          <pc:docMk/>
          <pc:sldMk cId="3244346364" sldId="465"/>
        </pc:sldMkLst>
        <pc:spChg chg="mod">
          <ac:chgData name="Jo O'Farrell" userId="S::jo.ofarrell@transplant.org.au::702a34c4-390e-4fc9-8c0f-cdd7770407d6" providerId="AD" clId="Web-{0F5FD88D-015D-3A1F-42BB-FECC8B950DD7}" dt="2025-06-16T03:42:05.004" v="4" actId="20577"/>
          <ac:spMkLst>
            <pc:docMk/>
            <pc:sldMk cId="3244346364" sldId="465"/>
            <ac:spMk id="3" creationId="{8F616397-31EA-B6D9-66BB-5B4A2C160913}"/>
          </ac:spMkLst>
        </pc:spChg>
      </pc:sldChg>
    </pc:docChg>
  </pc:docChgLst>
  <pc:docChgLst>
    <pc:chgData name="Emmy O'Neill" userId="S::emmy.oneill@transplant.org.au::6a474941-0120-49bd-8d30-156845e68b6a" providerId="AD" clId="Web-{94905A5F-DFA7-78F3-3DD3-07E1EAC4E054}"/>
    <pc:docChg chg="addSld delSld modSld sldOrd addSection modSection">
      <pc:chgData name="Emmy O'Neill" userId="S::emmy.oneill@transplant.org.au::6a474941-0120-49bd-8d30-156845e68b6a" providerId="AD" clId="Web-{94905A5F-DFA7-78F3-3DD3-07E1EAC4E054}" dt="2025-06-16T02:48:11.026" v="613" actId="14100"/>
      <pc:docMkLst>
        <pc:docMk/>
      </pc:docMkLst>
      <pc:sldChg chg="modSp">
        <pc:chgData name="Emmy O'Neill" userId="S::emmy.oneill@transplant.org.au::6a474941-0120-49bd-8d30-156845e68b6a" providerId="AD" clId="Web-{94905A5F-DFA7-78F3-3DD3-07E1EAC4E054}" dt="2025-06-16T02:32:26.009" v="292" actId="14100"/>
        <pc:sldMkLst>
          <pc:docMk/>
          <pc:sldMk cId="1138827496" sldId="313"/>
        </pc:sldMkLst>
        <pc:picChg chg="mod">
          <ac:chgData name="Emmy O'Neill" userId="S::emmy.oneill@transplant.org.au::6a474941-0120-49bd-8d30-156845e68b6a" providerId="AD" clId="Web-{94905A5F-DFA7-78F3-3DD3-07E1EAC4E054}" dt="2025-06-16T02:32:26.009" v="292" actId="14100"/>
          <ac:picMkLst>
            <pc:docMk/>
            <pc:sldMk cId="1138827496" sldId="313"/>
            <ac:picMk id="3" creationId="{9D3936A4-21CD-46FF-5E30-2B6E8CD74CE5}"/>
          </ac:picMkLst>
        </pc:picChg>
      </pc:sldChg>
      <pc:sldChg chg="add del">
        <pc:chgData name="Emmy O'Neill" userId="S::emmy.oneill@transplant.org.au::6a474941-0120-49bd-8d30-156845e68b6a" providerId="AD" clId="Web-{94905A5F-DFA7-78F3-3DD3-07E1EAC4E054}" dt="2025-06-16T02:41:36.887" v="515"/>
        <pc:sldMkLst>
          <pc:docMk/>
          <pc:sldMk cId="4029258643" sldId="342"/>
        </pc:sldMkLst>
      </pc:sldChg>
      <pc:sldChg chg="add del">
        <pc:chgData name="Emmy O'Neill" userId="S::emmy.oneill@transplant.org.au::6a474941-0120-49bd-8d30-156845e68b6a" providerId="AD" clId="Web-{94905A5F-DFA7-78F3-3DD3-07E1EAC4E054}" dt="2025-06-16T02:41:36.309" v="507"/>
        <pc:sldMkLst>
          <pc:docMk/>
          <pc:sldMk cId="3257200056" sldId="344"/>
        </pc:sldMkLst>
      </pc:sldChg>
      <pc:sldChg chg="modSp">
        <pc:chgData name="Emmy O'Neill" userId="S::emmy.oneill@transplant.org.au::6a474941-0120-49bd-8d30-156845e68b6a" providerId="AD" clId="Web-{94905A5F-DFA7-78F3-3DD3-07E1EAC4E054}" dt="2025-06-16T02:10:48.653" v="32" actId="20577"/>
        <pc:sldMkLst>
          <pc:docMk/>
          <pc:sldMk cId="148011621" sldId="359"/>
        </pc:sldMkLst>
        <pc:spChg chg="mod">
          <ac:chgData name="Emmy O'Neill" userId="S::emmy.oneill@transplant.org.au::6a474941-0120-49bd-8d30-156845e68b6a" providerId="AD" clId="Web-{94905A5F-DFA7-78F3-3DD3-07E1EAC4E054}" dt="2025-06-16T02:10:48.653" v="32" actId="20577"/>
          <ac:spMkLst>
            <pc:docMk/>
            <pc:sldMk cId="148011621" sldId="359"/>
            <ac:spMk id="3" creationId="{FDF5F6E0-E88B-4E9C-A1CE-52D3B6A06617}"/>
          </ac:spMkLst>
        </pc:spChg>
      </pc:sldChg>
      <pc:sldChg chg="add del">
        <pc:chgData name="Emmy O'Neill" userId="S::emmy.oneill@transplant.org.au::6a474941-0120-49bd-8d30-156845e68b6a" providerId="AD" clId="Web-{94905A5F-DFA7-78F3-3DD3-07E1EAC4E054}" dt="2025-06-16T02:41:36.762" v="512"/>
        <pc:sldMkLst>
          <pc:docMk/>
          <pc:sldMk cId="1931044391" sldId="386"/>
        </pc:sldMkLst>
      </pc:sldChg>
      <pc:sldChg chg="modSp add del">
        <pc:chgData name="Emmy O'Neill" userId="S::emmy.oneill@transplant.org.au::6a474941-0120-49bd-8d30-156845e68b6a" providerId="AD" clId="Web-{94905A5F-DFA7-78F3-3DD3-07E1EAC4E054}" dt="2025-06-16T02:41:36.684" v="510"/>
        <pc:sldMkLst>
          <pc:docMk/>
          <pc:sldMk cId="1824381509" sldId="403"/>
        </pc:sldMkLst>
        <pc:spChg chg="mod">
          <ac:chgData name="Emmy O'Neill" userId="S::emmy.oneill@transplant.org.au::6a474941-0120-49bd-8d30-156845e68b6a" providerId="AD" clId="Web-{94905A5F-DFA7-78F3-3DD3-07E1EAC4E054}" dt="2025-06-16T02:24:37.931" v="181" actId="20577"/>
          <ac:spMkLst>
            <pc:docMk/>
            <pc:sldMk cId="1824381509" sldId="403"/>
            <ac:spMk id="6" creationId="{485D6AF0-ABAB-A45C-3464-3D9724B59BA7}"/>
          </ac:spMkLst>
        </pc:spChg>
      </pc:sldChg>
      <pc:sldChg chg="add del">
        <pc:chgData name="Emmy O'Neill" userId="S::emmy.oneill@transplant.org.au::6a474941-0120-49bd-8d30-156845e68b6a" providerId="AD" clId="Web-{94905A5F-DFA7-78F3-3DD3-07E1EAC4E054}" dt="2025-06-16T02:41:35.762" v="496"/>
        <pc:sldMkLst>
          <pc:docMk/>
          <pc:sldMk cId="1215587215" sldId="411"/>
        </pc:sldMkLst>
      </pc:sldChg>
      <pc:sldChg chg="add del">
        <pc:chgData name="Emmy O'Neill" userId="S::emmy.oneill@transplant.org.au::6a474941-0120-49bd-8d30-156845e68b6a" providerId="AD" clId="Web-{94905A5F-DFA7-78F3-3DD3-07E1EAC4E054}" dt="2025-06-16T02:41:36.590" v="509"/>
        <pc:sldMkLst>
          <pc:docMk/>
          <pc:sldMk cId="2593848450" sldId="430"/>
        </pc:sldMkLst>
      </pc:sldChg>
      <pc:sldChg chg="del">
        <pc:chgData name="Emmy O'Neill" userId="S::emmy.oneill@transplant.org.au::6a474941-0120-49bd-8d30-156845e68b6a" providerId="AD" clId="Web-{94905A5F-DFA7-78F3-3DD3-07E1EAC4E054}" dt="2025-06-16T02:21:00.017" v="173"/>
        <pc:sldMkLst>
          <pc:docMk/>
          <pc:sldMk cId="244651325" sldId="434"/>
        </pc:sldMkLst>
      </pc:sldChg>
      <pc:sldChg chg="del">
        <pc:chgData name="Emmy O'Neill" userId="S::emmy.oneill@transplant.org.au::6a474941-0120-49bd-8d30-156845e68b6a" providerId="AD" clId="Web-{94905A5F-DFA7-78F3-3DD3-07E1EAC4E054}" dt="2025-06-16T02:21:26.409" v="174"/>
        <pc:sldMkLst>
          <pc:docMk/>
          <pc:sldMk cId="173819673" sldId="436"/>
        </pc:sldMkLst>
      </pc:sldChg>
      <pc:sldChg chg="del">
        <pc:chgData name="Emmy O'Neill" userId="S::emmy.oneill@transplant.org.au::6a474941-0120-49bd-8d30-156845e68b6a" providerId="AD" clId="Web-{94905A5F-DFA7-78F3-3DD3-07E1EAC4E054}" dt="2025-06-16T02:22:12.145" v="175"/>
        <pc:sldMkLst>
          <pc:docMk/>
          <pc:sldMk cId="4090622167" sldId="437"/>
        </pc:sldMkLst>
      </pc:sldChg>
      <pc:sldChg chg="del">
        <pc:chgData name="Emmy O'Neill" userId="S::emmy.oneill@transplant.org.au::6a474941-0120-49bd-8d30-156845e68b6a" providerId="AD" clId="Web-{94905A5F-DFA7-78F3-3DD3-07E1EAC4E054}" dt="2025-06-16T02:22:20.817" v="177"/>
        <pc:sldMkLst>
          <pc:docMk/>
          <pc:sldMk cId="1674794954" sldId="438"/>
        </pc:sldMkLst>
      </pc:sldChg>
      <pc:sldChg chg="add del">
        <pc:chgData name="Emmy O'Neill" userId="S::emmy.oneill@transplant.org.au::6a474941-0120-49bd-8d30-156845e68b6a" providerId="AD" clId="Web-{94905A5F-DFA7-78F3-3DD3-07E1EAC4E054}" dt="2025-06-16T02:41:36.215" v="506"/>
        <pc:sldMkLst>
          <pc:docMk/>
          <pc:sldMk cId="1796764409" sldId="440"/>
        </pc:sldMkLst>
      </pc:sldChg>
      <pc:sldChg chg="del">
        <pc:chgData name="Emmy O'Neill" userId="S::emmy.oneill@transplant.org.au::6a474941-0120-49bd-8d30-156845e68b6a" providerId="AD" clId="Web-{94905A5F-DFA7-78F3-3DD3-07E1EAC4E054}" dt="2025-06-16T02:22:16.098" v="176"/>
        <pc:sldMkLst>
          <pc:docMk/>
          <pc:sldMk cId="1848635686" sldId="441"/>
        </pc:sldMkLst>
      </pc:sldChg>
      <pc:sldChg chg="add del">
        <pc:chgData name="Emmy O'Neill" userId="S::emmy.oneill@transplant.org.au::6a474941-0120-49bd-8d30-156845e68b6a" providerId="AD" clId="Web-{94905A5F-DFA7-78F3-3DD3-07E1EAC4E054}" dt="2025-06-16T02:41:36.122" v="504"/>
        <pc:sldMkLst>
          <pc:docMk/>
          <pc:sldMk cId="384558095" sldId="442"/>
        </pc:sldMkLst>
      </pc:sldChg>
      <pc:sldChg chg="add del">
        <pc:chgData name="Emmy O'Neill" userId="S::emmy.oneill@transplant.org.au::6a474941-0120-49bd-8d30-156845e68b6a" providerId="AD" clId="Web-{94905A5F-DFA7-78F3-3DD3-07E1EAC4E054}" dt="2025-06-16T02:41:36.169" v="505"/>
        <pc:sldMkLst>
          <pc:docMk/>
          <pc:sldMk cId="979220748" sldId="443"/>
        </pc:sldMkLst>
      </pc:sldChg>
      <pc:sldChg chg="del">
        <pc:chgData name="Emmy O'Neill" userId="S::emmy.oneill@transplant.org.au::6a474941-0120-49bd-8d30-156845e68b6a" providerId="AD" clId="Web-{94905A5F-DFA7-78F3-3DD3-07E1EAC4E054}" dt="2025-06-16T02:22:29.239" v="178"/>
        <pc:sldMkLst>
          <pc:docMk/>
          <pc:sldMk cId="4227512498" sldId="444"/>
        </pc:sldMkLst>
      </pc:sldChg>
      <pc:sldChg chg="del">
        <pc:chgData name="Emmy O'Neill" userId="S::emmy.oneill@transplant.org.au::6a474941-0120-49bd-8d30-156845e68b6a" providerId="AD" clId="Web-{94905A5F-DFA7-78F3-3DD3-07E1EAC4E054}" dt="2025-06-16T02:22:29.739" v="179"/>
        <pc:sldMkLst>
          <pc:docMk/>
          <pc:sldMk cId="3679359805" sldId="445"/>
        </pc:sldMkLst>
      </pc:sldChg>
      <pc:sldChg chg="del">
        <pc:chgData name="Emmy O'Neill" userId="S::emmy.oneill@transplant.org.au::6a474941-0120-49bd-8d30-156845e68b6a" providerId="AD" clId="Web-{94905A5F-DFA7-78F3-3DD3-07E1EAC4E054}" dt="2025-06-16T02:23:17.428" v="180"/>
        <pc:sldMkLst>
          <pc:docMk/>
          <pc:sldMk cId="3790831646" sldId="446"/>
        </pc:sldMkLst>
      </pc:sldChg>
      <pc:sldChg chg="add del">
        <pc:chgData name="Emmy O'Neill" userId="S::emmy.oneill@transplant.org.au::6a474941-0120-49bd-8d30-156845e68b6a" providerId="AD" clId="Web-{94905A5F-DFA7-78F3-3DD3-07E1EAC4E054}" dt="2025-06-16T02:41:35.840" v="498"/>
        <pc:sldMkLst>
          <pc:docMk/>
          <pc:sldMk cId="3370245588" sldId="448"/>
        </pc:sldMkLst>
      </pc:sldChg>
      <pc:sldChg chg="add del">
        <pc:chgData name="Emmy O'Neill" userId="S::emmy.oneill@transplant.org.au::6a474941-0120-49bd-8d30-156845e68b6a" providerId="AD" clId="Web-{94905A5F-DFA7-78F3-3DD3-07E1EAC4E054}" dt="2025-06-16T02:41:36.528" v="508"/>
        <pc:sldMkLst>
          <pc:docMk/>
          <pc:sldMk cId="922674400" sldId="449"/>
        </pc:sldMkLst>
      </pc:sldChg>
      <pc:sldChg chg="add del">
        <pc:chgData name="Emmy O'Neill" userId="S::emmy.oneill@transplant.org.au::6a474941-0120-49bd-8d30-156845e68b6a" providerId="AD" clId="Web-{94905A5F-DFA7-78F3-3DD3-07E1EAC4E054}" dt="2025-06-16T02:41:35.950" v="502"/>
        <pc:sldMkLst>
          <pc:docMk/>
          <pc:sldMk cId="4090016896" sldId="450"/>
        </pc:sldMkLst>
      </pc:sldChg>
      <pc:sldChg chg="add del">
        <pc:chgData name="Emmy O'Neill" userId="S::emmy.oneill@transplant.org.au::6a474941-0120-49bd-8d30-156845e68b6a" providerId="AD" clId="Web-{94905A5F-DFA7-78F3-3DD3-07E1EAC4E054}" dt="2025-06-16T02:41:35.919" v="501"/>
        <pc:sldMkLst>
          <pc:docMk/>
          <pc:sldMk cId="2450283504" sldId="451"/>
        </pc:sldMkLst>
      </pc:sldChg>
      <pc:sldChg chg="add del">
        <pc:chgData name="Emmy O'Neill" userId="S::emmy.oneill@transplant.org.au::6a474941-0120-49bd-8d30-156845e68b6a" providerId="AD" clId="Web-{94905A5F-DFA7-78F3-3DD3-07E1EAC4E054}" dt="2025-06-16T02:41:36.934" v="517"/>
        <pc:sldMkLst>
          <pc:docMk/>
          <pc:sldMk cId="4106806568" sldId="454"/>
        </pc:sldMkLst>
      </pc:sldChg>
      <pc:sldChg chg="add del">
        <pc:chgData name="Emmy O'Neill" userId="S::emmy.oneill@transplant.org.au::6a474941-0120-49bd-8d30-156845e68b6a" providerId="AD" clId="Web-{94905A5F-DFA7-78F3-3DD3-07E1EAC4E054}" dt="2025-06-16T02:41:35.981" v="503"/>
        <pc:sldMkLst>
          <pc:docMk/>
          <pc:sldMk cId="3681994524" sldId="455"/>
        </pc:sldMkLst>
      </pc:sldChg>
      <pc:sldChg chg="add del">
        <pc:chgData name="Emmy O'Neill" userId="S::emmy.oneill@transplant.org.au::6a474941-0120-49bd-8d30-156845e68b6a" providerId="AD" clId="Web-{94905A5F-DFA7-78F3-3DD3-07E1EAC4E054}" dt="2025-06-16T02:41:36.903" v="516"/>
        <pc:sldMkLst>
          <pc:docMk/>
          <pc:sldMk cId="4064502826" sldId="456"/>
        </pc:sldMkLst>
      </pc:sldChg>
      <pc:sldChg chg="modSp add del">
        <pc:chgData name="Emmy O'Neill" userId="S::emmy.oneill@transplant.org.au::6a474941-0120-49bd-8d30-156845e68b6a" providerId="AD" clId="Web-{94905A5F-DFA7-78F3-3DD3-07E1EAC4E054}" dt="2025-06-16T02:41:36.809" v="513"/>
        <pc:sldMkLst>
          <pc:docMk/>
          <pc:sldMk cId="118386099" sldId="458"/>
        </pc:sldMkLst>
        <pc:spChg chg="mod">
          <ac:chgData name="Emmy O'Neill" userId="S::emmy.oneill@transplant.org.au::6a474941-0120-49bd-8d30-156845e68b6a" providerId="AD" clId="Web-{94905A5F-DFA7-78F3-3DD3-07E1EAC4E054}" dt="2025-06-16T02:31:49.836" v="291" actId="20577"/>
          <ac:spMkLst>
            <pc:docMk/>
            <pc:sldMk cId="118386099" sldId="458"/>
            <ac:spMk id="3" creationId="{8D64BED2-8B13-5369-B4FA-4CCD2BBE4AC9}"/>
          </ac:spMkLst>
        </pc:spChg>
      </pc:sldChg>
      <pc:sldChg chg="add del">
        <pc:chgData name="Emmy O'Neill" userId="S::emmy.oneill@transplant.org.au::6a474941-0120-49bd-8d30-156845e68b6a" providerId="AD" clId="Web-{94905A5F-DFA7-78F3-3DD3-07E1EAC4E054}" dt="2025-06-16T02:41:36.700" v="511"/>
        <pc:sldMkLst>
          <pc:docMk/>
          <pc:sldMk cId="3182931973" sldId="460"/>
        </pc:sldMkLst>
      </pc:sldChg>
      <pc:sldChg chg="modSp">
        <pc:chgData name="Emmy O'Neill" userId="S::emmy.oneill@transplant.org.au::6a474941-0120-49bd-8d30-156845e68b6a" providerId="AD" clId="Web-{94905A5F-DFA7-78F3-3DD3-07E1EAC4E054}" dt="2025-06-16T02:16:42.024" v="122" actId="20577"/>
        <pc:sldMkLst>
          <pc:docMk/>
          <pc:sldMk cId="1504470973" sldId="461"/>
        </pc:sldMkLst>
        <pc:spChg chg="mod">
          <ac:chgData name="Emmy O'Neill" userId="S::emmy.oneill@transplant.org.au::6a474941-0120-49bd-8d30-156845e68b6a" providerId="AD" clId="Web-{94905A5F-DFA7-78F3-3DD3-07E1EAC4E054}" dt="2025-06-16T02:16:42.024" v="122" actId="20577"/>
          <ac:spMkLst>
            <pc:docMk/>
            <pc:sldMk cId="1504470973" sldId="461"/>
            <ac:spMk id="3" creationId="{BE9D00E2-8AB6-4F1D-4AB1-0AA00018AA64}"/>
          </ac:spMkLst>
        </pc:spChg>
      </pc:sldChg>
      <pc:sldChg chg="add del">
        <pc:chgData name="Emmy O'Neill" userId="S::emmy.oneill@transplant.org.au::6a474941-0120-49bd-8d30-156845e68b6a" providerId="AD" clId="Web-{94905A5F-DFA7-78F3-3DD3-07E1EAC4E054}" dt="2025-06-16T02:41:35.606" v="494"/>
        <pc:sldMkLst>
          <pc:docMk/>
          <pc:sldMk cId="3351971356" sldId="463"/>
        </pc:sldMkLst>
      </pc:sldChg>
      <pc:sldChg chg="modSp add del">
        <pc:chgData name="Emmy O'Neill" userId="S::emmy.oneill@transplant.org.au::6a474941-0120-49bd-8d30-156845e68b6a" providerId="AD" clId="Web-{94905A5F-DFA7-78F3-3DD3-07E1EAC4E054}" dt="2025-06-16T02:41:35.825" v="497"/>
        <pc:sldMkLst>
          <pc:docMk/>
          <pc:sldMk cId="3244346364" sldId="465"/>
        </pc:sldMkLst>
        <pc:spChg chg="mod">
          <ac:chgData name="Emmy O'Neill" userId="S::emmy.oneill@transplant.org.au::6a474941-0120-49bd-8d30-156845e68b6a" providerId="AD" clId="Web-{94905A5F-DFA7-78F3-3DD3-07E1EAC4E054}" dt="2025-06-16T02:20:06.578" v="172" actId="20577"/>
          <ac:spMkLst>
            <pc:docMk/>
            <pc:sldMk cId="3244346364" sldId="465"/>
            <ac:spMk id="3" creationId="{8F616397-31EA-B6D9-66BB-5B4A2C160913}"/>
          </ac:spMkLst>
        </pc:spChg>
      </pc:sldChg>
      <pc:sldChg chg="modSp new add del">
        <pc:chgData name="Emmy O'Neill" userId="S::emmy.oneill@transplant.org.au::6a474941-0120-49bd-8d30-156845e68b6a" providerId="AD" clId="Web-{94905A5F-DFA7-78F3-3DD3-07E1EAC4E054}" dt="2025-06-16T02:41:36.887" v="514"/>
        <pc:sldMkLst>
          <pc:docMk/>
          <pc:sldMk cId="139308157" sldId="466"/>
        </pc:sldMkLst>
        <pc:spChg chg="mod">
          <ac:chgData name="Emmy O'Neill" userId="S::emmy.oneill@transplant.org.au::6a474941-0120-49bd-8d30-156845e68b6a" providerId="AD" clId="Web-{94905A5F-DFA7-78F3-3DD3-07E1EAC4E054}" dt="2025-06-16T02:29:05.893" v="233" actId="14100"/>
          <ac:spMkLst>
            <pc:docMk/>
            <pc:sldMk cId="139308157" sldId="466"/>
            <ac:spMk id="2" creationId="{5B546A98-E06A-1549-A786-363B4ADEF312}"/>
          </ac:spMkLst>
        </pc:spChg>
        <pc:spChg chg="mod">
          <ac:chgData name="Emmy O'Neill" userId="S::emmy.oneill@transplant.org.au::6a474941-0120-49bd-8d30-156845e68b6a" providerId="AD" clId="Web-{94905A5F-DFA7-78F3-3DD3-07E1EAC4E054}" dt="2025-06-16T02:27:48.719" v="214" actId="20577"/>
          <ac:spMkLst>
            <pc:docMk/>
            <pc:sldMk cId="139308157" sldId="466"/>
            <ac:spMk id="3" creationId="{9E53E53C-6382-C83E-5FC2-92232C9D5ACD}"/>
          </ac:spMkLst>
        </pc:spChg>
      </pc:sldChg>
      <pc:sldChg chg="modSp new add del ord">
        <pc:chgData name="Emmy O'Neill" userId="S::emmy.oneill@transplant.org.au::6a474941-0120-49bd-8d30-156845e68b6a" providerId="AD" clId="Web-{94905A5F-DFA7-78F3-3DD3-07E1EAC4E054}" dt="2025-06-16T02:41:35.903" v="500"/>
        <pc:sldMkLst>
          <pc:docMk/>
          <pc:sldMk cId="3445974955" sldId="467"/>
        </pc:sldMkLst>
        <pc:spChg chg="mod">
          <ac:chgData name="Emmy O'Neill" userId="S::emmy.oneill@transplant.org.au::6a474941-0120-49bd-8d30-156845e68b6a" providerId="AD" clId="Web-{94905A5F-DFA7-78F3-3DD3-07E1EAC4E054}" dt="2025-06-16T02:28:30.939" v="230" actId="14100"/>
          <ac:spMkLst>
            <pc:docMk/>
            <pc:sldMk cId="3445974955" sldId="467"/>
            <ac:spMk id="2" creationId="{F24D9057-0956-B104-EBDD-D0D318AF8B74}"/>
          </ac:spMkLst>
        </pc:spChg>
      </pc:sldChg>
      <pc:sldChg chg="modSp new add del">
        <pc:chgData name="Emmy O'Neill" userId="S::emmy.oneill@transplant.org.au::6a474941-0120-49bd-8d30-156845e68b6a" providerId="AD" clId="Web-{94905A5F-DFA7-78F3-3DD3-07E1EAC4E054}" dt="2025-06-16T02:41:35.887" v="499"/>
        <pc:sldMkLst>
          <pc:docMk/>
          <pc:sldMk cId="2855430799" sldId="468"/>
        </pc:sldMkLst>
        <pc:spChg chg="mod">
          <ac:chgData name="Emmy O'Neill" userId="S::emmy.oneill@transplant.org.au::6a474941-0120-49bd-8d30-156845e68b6a" providerId="AD" clId="Web-{94905A5F-DFA7-78F3-3DD3-07E1EAC4E054}" dt="2025-06-16T02:33:57.716" v="388" actId="14100"/>
          <ac:spMkLst>
            <pc:docMk/>
            <pc:sldMk cId="2855430799" sldId="468"/>
            <ac:spMk id="2" creationId="{CCC7DB21-CFEE-A298-7745-B0A2E9659378}"/>
          </ac:spMkLst>
        </pc:spChg>
        <pc:spChg chg="mod">
          <ac:chgData name="Emmy O'Neill" userId="S::emmy.oneill@transplant.org.au::6a474941-0120-49bd-8d30-156845e68b6a" providerId="AD" clId="Web-{94905A5F-DFA7-78F3-3DD3-07E1EAC4E054}" dt="2025-06-16T02:41:10.965" v="467" actId="20577"/>
          <ac:spMkLst>
            <pc:docMk/>
            <pc:sldMk cId="2855430799" sldId="468"/>
            <ac:spMk id="3" creationId="{08C7623F-6E04-482E-9EB7-8CC786FD18BA}"/>
          </ac:spMkLst>
        </pc:spChg>
      </pc:sldChg>
      <pc:sldChg chg="new add del">
        <pc:chgData name="Emmy O'Neill" userId="S::emmy.oneill@transplant.org.au::6a474941-0120-49bd-8d30-156845e68b6a" providerId="AD" clId="Web-{94905A5F-DFA7-78F3-3DD3-07E1EAC4E054}" dt="2025-06-16T02:43:46.439" v="546"/>
        <pc:sldMkLst>
          <pc:docMk/>
          <pc:sldMk cId="2238294484" sldId="469"/>
        </pc:sldMkLst>
      </pc:sldChg>
      <pc:sldChg chg="modSp new ord">
        <pc:chgData name="Emmy O'Neill" userId="S::emmy.oneill@transplant.org.au::6a474941-0120-49bd-8d30-156845e68b6a" providerId="AD" clId="Web-{94905A5F-DFA7-78F3-3DD3-07E1EAC4E054}" dt="2025-06-16T02:48:11.026" v="613" actId="14100"/>
        <pc:sldMkLst>
          <pc:docMk/>
          <pc:sldMk cId="2000919832" sldId="470"/>
        </pc:sldMkLst>
        <pc:spChg chg="mod">
          <ac:chgData name="Emmy O'Neill" userId="S::emmy.oneill@transplant.org.au::6a474941-0120-49bd-8d30-156845e68b6a" providerId="AD" clId="Web-{94905A5F-DFA7-78F3-3DD3-07E1EAC4E054}" dt="2025-06-16T02:48:11.026" v="613" actId="14100"/>
          <ac:spMkLst>
            <pc:docMk/>
            <pc:sldMk cId="2000919832" sldId="470"/>
            <ac:spMk id="2" creationId="{7A61101C-2AFA-BA33-F5F6-89299F58F639}"/>
          </ac:spMkLst>
        </pc:spChg>
        <pc:spChg chg="mod">
          <ac:chgData name="Emmy O'Neill" userId="S::emmy.oneill@transplant.org.au::6a474941-0120-49bd-8d30-156845e68b6a" providerId="AD" clId="Web-{94905A5F-DFA7-78F3-3DD3-07E1EAC4E054}" dt="2025-06-16T02:47:59.166" v="610" actId="20577"/>
          <ac:spMkLst>
            <pc:docMk/>
            <pc:sldMk cId="2000919832" sldId="470"/>
            <ac:spMk id="3" creationId="{37A2E924-5C9A-7C09-954A-B0DE8215CE2E}"/>
          </ac:spMkLst>
        </pc:spChg>
      </pc:sldChg>
    </pc:docChg>
  </pc:docChgLst>
  <pc:docChgLst>
    <pc:chgData name="Emmy O'Neill" userId="S::emmy.oneill@transplant.org.au::6a474941-0120-49bd-8d30-156845e68b6a" providerId="AD" clId="Web-{6869E0F4-6A13-1B10-518F-2B3F3AE4BF09}"/>
    <pc:docChg chg="addSld modSld sldOrd modSection">
      <pc:chgData name="Emmy O'Neill" userId="S::emmy.oneill@transplant.org.au::6a474941-0120-49bd-8d30-156845e68b6a" providerId="AD" clId="Web-{6869E0F4-6A13-1B10-518F-2B3F3AE4BF09}" dt="2025-06-16T05:42:30.489" v="1438" actId="1076"/>
      <pc:docMkLst>
        <pc:docMk/>
      </pc:docMkLst>
      <pc:sldChg chg="addSp delSp modSp">
        <pc:chgData name="Emmy O'Neill" userId="S::emmy.oneill@transplant.org.au::6a474941-0120-49bd-8d30-156845e68b6a" providerId="AD" clId="Web-{6869E0F4-6A13-1B10-518F-2B3F3AE4BF09}" dt="2025-06-16T05:02:42.127" v="1200" actId="14100"/>
        <pc:sldMkLst>
          <pc:docMk/>
          <pc:sldMk cId="1138827496" sldId="313"/>
        </pc:sldMkLst>
        <pc:spChg chg="mod">
          <ac:chgData name="Emmy O'Neill" userId="S::emmy.oneill@transplant.org.au::6a474941-0120-49bd-8d30-156845e68b6a" providerId="AD" clId="Web-{6869E0F4-6A13-1B10-518F-2B3F3AE4BF09}" dt="2025-06-16T05:02:42.127" v="1200" actId="14100"/>
          <ac:spMkLst>
            <pc:docMk/>
            <pc:sldMk cId="1138827496" sldId="313"/>
            <ac:spMk id="4" creationId="{EAEFB3D5-0281-1E8B-3EDC-DEF5AC2A1882}"/>
          </ac:spMkLst>
        </pc:spChg>
        <pc:picChg chg="add del mod">
          <ac:chgData name="Emmy O'Neill" userId="S::emmy.oneill@transplant.org.au::6a474941-0120-49bd-8d30-156845e68b6a" providerId="AD" clId="Web-{6869E0F4-6A13-1B10-518F-2B3F3AE4BF09}" dt="2025-06-16T05:02:31.486" v="1196"/>
          <ac:picMkLst>
            <pc:docMk/>
            <pc:sldMk cId="1138827496" sldId="313"/>
            <ac:picMk id="2" creationId="{81BD0713-668B-83F5-F402-AC67A82882BD}"/>
          </ac:picMkLst>
        </pc:picChg>
        <pc:picChg chg="mod">
          <ac:chgData name="Emmy O'Neill" userId="S::emmy.oneill@transplant.org.au::6a474941-0120-49bd-8d30-156845e68b6a" providerId="AD" clId="Web-{6869E0F4-6A13-1B10-518F-2B3F3AE4BF09}" dt="2025-06-16T05:02:36.752" v="1197" actId="1076"/>
          <ac:picMkLst>
            <pc:docMk/>
            <pc:sldMk cId="1138827496" sldId="313"/>
            <ac:picMk id="3" creationId="{9D3936A4-21CD-46FF-5E30-2B6E8CD74CE5}"/>
          </ac:picMkLst>
        </pc:picChg>
      </pc:sldChg>
      <pc:sldChg chg="modSp">
        <pc:chgData name="Emmy O'Neill" userId="S::emmy.oneill@transplant.org.au::6a474941-0120-49bd-8d30-156845e68b6a" providerId="AD" clId="Web-{6869E0F4-6A13-1B10-518F-2B3F3AE4BF09}" dt="2025-06-16T05:06:21.385" v="1214" actId="20577"/>
        <pc:sldMkLst>
          <pc:docMk/>
          <pc:sldMk cId="4029258643" sldId="342"/>
        </pc:sldMkLst>
        <pc:spChg chg="mod">
          <ac:chgData name="Emmy O'Neill" userId="S::emmy.oneill@transplant.org.au::6a474941-0120-49bd-8d30-156845e68b6a" providerId="AD" clId="Web-{6869E0F4-6A13-1B10-518F-2B3F3AE4BF09}" dt="2025-06-16T05:06:21.385" v="1214" actId="20577"/>
          <ac:spMkLst>
            <pc:docMk/>
            <pc:sldMk cId="4029258643" sldId="342"/>
            <ac:spMk id="3" creationId="{FDF5F6E0-E88B-4E9C-A1CE-52D3B6A06617}"/>
          </ac:spMkLst>
        </pc:spChg>
      </pc:sldChg>
      <pc:sldChg chg="ord">
        <pc:chgData name="Emmy O'Neill" userId="S::emmy.oneill@transplant.org.au::6a474941-0120-49bd-8d30-156845e68b6a" providerId="AD" clId="Web-{6869E0F4-6A13-1B10-518F-2B3F3AE4BF09}" dt="2025-06-16T05:31:13.498" v="1359"/>
        <pc:sldMkLst>
          <pc:docMk/>
          <pc:sldMk cId="3257200056" sldId="344"/>
        </pc:sldMkLst>
      </pc:sldChg>
      <pc:sldChg chg="modSp">
        <pc:chgData name="Emmy O'Neill" userId="S::emmy.oneill@transplant.org.au::6a474941-0120-49bd-8d30-156845e68b6a" providerId="AD" clId="Web-{6869E0F4-6A13-1B10-518F-2B3F3AE4BF09}" dt="2025-06-16T04:55:15.690" v="1180" actId="20577"/>
        <pc:sldMkLst>
          <pc:docMk/>
          <pc:sldMk cId="148011621" sldId="359"/>
        </pc:sldMkLst>
        <pc:spChg chg="mod">
          <ac:chgData name="Emmy O'Neill" userId="S::emmy.oneill@transplant.org.au::6a474941-0120-49bd-8d30-156845e68b6a" providerId="AD" clId="Web-{6869E0F4-6A13-1B10-518F-2B3F3AE4BF09}" dt="2025-06-16T04:55:15.690" v="1180" actId="20577"/>
          <ac:spMkLst>
            <pc:docMk/>
            <pc:sldMk cId="148011621" sldId="359"/>
            <ac:spMk id="3" creationId="{FDF5F6E0-E88B-4E9C-A1CE-52D3B6A06617}"/>
          </ac:spMkLst>
        </pc:spChg>
      </pc:sldChg>
      <pc:sldChg chg="ord">
        <pc:chgData name="Emmy O'Neill" userId="S::emmy.oneill@transplant.org.au::6a474941-0120-49bd-8d30-156845e68b6a" providerId="AD" clId="Web-{6869E0F4-6A13-1B10-518F-2B3F3AE4BF09}" dt="2025-06-16T05:31:34.858" v="1360"/>
        <pc:sldMkLst>
          <pc:docMk/>
          <pc:sldMk cId="2593848450" sldId="430"/>
        </pc:sldMkLst>
      </pc:sldChg>
      <pc:sldChg chg="ord">
        <pc:chgData name="Emmy O'Neill" userId="S::emmy.oneill@transplant.org.au::6a474941-0120-49bd-8d30-156845e68b6a" providerId="AD" clId="Web-{6869E0F4-6A13-1B10-518F-2B3F3AE4BF09}" dt="2025-06-16T05:30:50.013" v="1355"/>
        <pc:sldMkLst>
          <pc:docMk/>
          <pc:sldMk cId="922674400" sldId="449"/>
        </pc:sldMkLst>
      </pc:sldChg>
      <pc:sldChg chg="addSp modSp">
        <pc:chgData name="Emmy O'Neill" userId="S::emmy.oneill@transplant.org.au::6a474941-0120-49bd-8d30-156845e68b6a" providerId="AD" clId="Web-{6869E0F4-6A13-1B10-518F-2B3F3AE4BF09}" dt="2025-06-16T05:03:21.301" v="1210" actId="1076"/>
        <pc:sldMkLst>
          <pc:docMk/>
          <pc:sldMk cId="4106806568" sldId="454"/>
        </pc:sldMkLst>
        <pc:spChg chg="mod">
          <ac:chgData name="Emmy O'Neill" userId="S::emmy.oneill@transplant.org.au::6a474941-0120-49bd-8d30-156845e68b6a" providerId="AD" clId="Web-{6869E0F4-6A13-1B10-518F-2B3F3AE4BF09}" dt="2025-06-16T04:46:56.252" v="1141" actId="20577"/>
          <ac:spMkLst>
            <pc:docMk/>
            <pc:sldMk cId="4106806568" sldId="454"/>
            <ac:spMk id="3" creationId="{617794DE-BDC0-143E-8075-71B397EBECC5}"/>
          </ac:spMkLst>
        </pc:spChg>
        <pc:picChg chg="add mod">
          <ac:chgData name="Emmy O'Neill" userId="S::emmy.oneill@transplant.org.au::6a474941-0120-49bd-8d30-156845e68b6a" providerId="AD" clId="Web-{6869E0F4-6A13-1B10-518F-2B3F3AE4BF09}" dt="2025-06-16T05:03:06.175" v="1206" actId="1076"/>
          <ac:picMkLst>
            <pc:docMk/>
            <pc:sldMk cId="4106806568" sldId="454"/>
            <ac:picMk id="5" creationId="{4BC32C5C-9036-C877-3DC7-0E8178288F7C}"/>
          </ac:picMkLst>
        </pc:picChg>
        <pc:picChg chg="add mod">
          <ac:chgData name="Emmy O'Neill" userId="S::emmy.oneill@transplant.org.au::6a474941-0120-49bd-8d30-156845e68b6a" providerId="AD" clId="Web-{6869E0F4-6A13-1B10-518F-2B3F3AE4BF09}" dt="2025-06-16T05:03:21.301" v="1210" actId="1076"/>
          <ac:picMkLst>
            <pc:docMk/>
            <pc:sldMk cId="4106806568" sldId="454"/>
            <ac:picMk id="6" creationId="{B6436D67-096B-DB0F-1321-55BB7FD8068C}"/>
          </ac:picMkLst>
        </pc:picChg>
      </pc:sldChg>
      <pc:sldChg chg="addSp modSp">
        <pc:chgData name="Emmy O'Neill" userId="S::emmy.oneill@transplant.org.au::6a474941-0120-49bd-8d30-156845e68b6a" providerId="AD" clId="Web-{6869E0F4-6A13-1B10-518F-2B3F3AE4BF09}" dt="2025-06-16T05:06:33.385" v="1216" actId="1076"/>
        <pc:sldMkLst>
          <pc:docMk/>
          <pc:sldMk cId="3254070472" sldId="459"/>
        </pc:sldMkLst>
        <pc:spChg chg="mod">
          <ac:chgData name="Emmy O'Neill" userId="S::emmy.oneill@transplant.org.au::6a474941-0120-49bd-8d30-156845e68b6a" providerId="AD" clId="Web-{6869E0F4-6A13-1B10-518F-2B3F3AE4BF09}" dt="2025-06-16T04:44:11.824" v="1103" actId="14100"/>
          <ac:spMkLst>
            <pc:docMk/>
            <pc:sldMk cId="3254070472" sldId="459"/>
            <ac:spMk id="2" creationId="{FDA422B7-41A8-4341-B5B8-D3A1EBBD181F}"/>
          </ac:spMkLst>
        </pc:spChg>
        <pc:spChg chg="mod">
          <ac:chgData name="Emmy O'Neill" userId="S::emmy.oneill@transplant.org.au::6a474941-0120-49bd-8d30-156845e68b6a" providerId="AD" clId="Web-{6869E0F4-6A13-1B10-518F-2B3F3AE4BF09}" dt="2025-06-16T03:32:28.328" v="110" actId="20577"/>
          <ac:spMkLst>
            <pc:docMk/>
            <pc:sldMk cId="3254070472" sldId="459"/>
            <ac:spMk id="3" creationId="{6BD5C786-B086-3469-D126-D95D4D3459D5}"/>
          </ac:spMkLst>
        </pc:spChg>
        <pc:picChg chg="add mod">
          <ac:chgData name="Emmy O'Neill" userId="S::emmy.oneill@transplant.org.au::6a474941-0120-49bd-8d30-156845e68b6a" providerId="AD" clId="Web-{6869E0F4-6A13-1B10-518F-2B3F3AE4BF09}" dt="2025-06-16T05:06:33.385" v="1216" actId="1076"/>
          <ac:picMkLst>
            <pc:docMk/>
            <pc:sldMk cId="3254070472" sldId="459"/>
            <ac:picMk id="5" creationId="{80D813A7-F2BD-98FB-188E-2BF67A5BA2C1}"/>
          </ac:picMkLst>
        </pc:picChg>
      </pc:sldChg>
      <pc:sldChg chg="modSp">
        <pc:chgData name="Emmy O'Neill" userId="S::emmy.oneill@transplant.org.au::6a474941-0120-49bd-8d30-156845e68b6a" providerId="AD" clId="Web-{6869E0F4-6A13-1B10-518F-2B3F3AE4BF09}" dt="2025-06-16T04:44:05.355" v="1100" actId="20577"/>
        <pc:sldMkLst>
          <pc:docMk/>
          <pc:sldMk cId="1504470973" sldId="461"/>
        </pc:sldMkLst>
        <pc:spChg chg="mod">
          <ac:chgData name="Emmy O'Neill" userId="S::emmy.oneill@transplant.org.au::6a474941-0120-49bd-8d30-156845e68b6a" providerId="AD" clId="Web-{6869E0F4-6A13-1B10-518F-2B3F3AE4BF09}" dt="2025-06-16T04:44:05.355" v="1100" actId="20577"/>
          <ac:spMkLst>
            <pc:docMk/>
            <pc:sldMk cId="1504470973" sldId="461"/>
            <ac:spMk id="2" creationId="{BC2CDF3F-08BD-37F1-BFDD-A397447FC05B}"/>
          </ac:spMkLst>
        </pc:spChg>
        <pc:spChg chg="mod">
          <ac:chgData name="Emmy O'Neill" userId="S::emmy.oneill@transplant.org.au::6a474941-0120-49bd-8d30-156845e68b6a" providerId="AD" clId="Web-{6869E0F4-6A13-1B10-518F-2B3F3AE4BF09}" dt="2025-06-16T04:33:40.756" v="1066" actId="20577"/>
          <ac:spMkLst>
            <pc:docMk/>
            <pc:sldMk cId="1504470973" sldId="461"/>
            <ac:spMk id="3" creationId="{BE9D00E2-8AB6-4F1D-4AB1-0AA00018AA64}"/>
          </ac:spMkLst>
        </pc:spChg>
      </pc:sldChg>
      <pc:sldChg chg="addSp delSp modSp">
        <pc:chgData name="Emmy O'Neill" userId="S::emmy.oneill@transplant.org.au::6a474941-0120-49bd-8d30-156845e68b6a" providerId="AD" clId="Web-{6869E0F4-6A13-1B10-518F-2B3F3AE4BF09}" dt="2025-06-16T05:10:02.611" v="1228" actId="14100"/>
        <pc:sldMkLst>
          <pc:docMk/>
          <pc:sldMk cId="288444688" sldId="462"/>
        </pc:sldMkLst>
        <pc:spChg chg="mod">
          <ac:chgData name="Emmy O'Neill" userId="S::emmy.oneill@transplant.org.au::6a474941-0120-49bd-8d30-156845e68b6a" providerId="AD" clId="Web-{6869E0F4-6A13-1B10-518F-2B3F3AE4BF09}" dt="2025-06-16T04:44:01.668" v="1099" actId="20577"/>
          <ac:spMkLst>
            <pc:docMk/>
            <pc:sldMk cId="288444688" sldId="462"/>
            <ac:spMk id="2" creationId="{BC2D2562-5A2C-23C4-57B0-B2B5DCDC1774}"/>
          </ac:spMkLst>
        </pc:spChg>
        <pc:spChg chg="del mod">
          <ac:chgData name="Emmy O'Neill" userId="S::emmy.oneill@transplant.org.au::6a474941-0120-49bd-8d30-156845e68b6a" providerId="AD" clId="Web-{6869E0F4-6A13-1B10-518F-2B3F3AE4BF09}" dt="2025-06-16T05:08:52.734" v="1219"/>
          <ac:spMkLst>
            <pc:docMk/>
            <pc:sldMk cId="288444688" sldId="462"/>
            <ac:spMk id="3" creationId="{C1310A95-DCBF-7B67-479B-269DBAA8618C}"/>
          </ac:spMkLst>
        </pc:spChg>
        <pc:picChg chg="add mod ord">
          <ac:chgData name="Emmy O'Neill" userId="S::emmy.oneill@transplant.org.au::6a474941-0120-49bd-8d30-156845e68b6a" providerId="AD" clId="Web-{6869E0F4-6A13-1B10-518F-2B3F3AE4BF09}" dt="2025-06-16T05:09:56.158" v="1226" actId="1076"/>
          <ac:picMkLst>
            <pc:docMk/>
            <pc:sldMk cId="288444688" sldId="462"/>
            <ac:picMk id="4" creationId="{5001A5A9-2B56-149F-2C67-89A58D38C0C0}"/>
          </ac:picMkLst>
        </pc:picChg>
        <pc:picChg chg="add mod">
          <ac:chgData name="Emmy O'Neill" userId="S::emmy.oneill@transplant.org.au::6a474941-0120-49bd-8d30-156845e68b6a" providerId="AD" clId="Web-{6869E0F4-6A13-1B10-518F-2B3F3AE4BF09}" dt="2025-06-16T05:09:50.829" v="1225" actId="1076"/>
          <ac:picMkLst>
            <pc:docMk/>
            <pc:sldMk cId="288444688" sldId="462"/>
            <ac:picMk id="5" creationId="{73EC0072-C040-0970-C10B-4F8479F0D6DA}"/>
          </ac:picMkLst>
        </pc:picChg>
        <pc:picChg chg="add mod">
          <ac:chgData name="Emmy O'Neill" userId="S::emmy.oneill@transplant.org.au::6a474941-0120-49bd-8d30-156845e68b6a" providerId="AD" clId="Web-{6869E0F4-6A13-1B10-518F-2B3F3AE4BF09}" dt="2025-06-16T05:10:02.611" v="1228" actId="14100"/>
          <ac:picMkLst>
            <pc:docMk/>
            <pc:sldMk cId="288444688" sldId="462"/>
            <ac:picMk id="6" creationId="{2E227873-55E5-7C64-490A-EDC1CC1B237F}"/>
          </ac:picMkLst>
        </pc:picChg>
      </pc:sldChg>
      <pc:sldChg chg="ord">
        <pc:chgData name="Emmy O'Neill" userId="S::emmy.oneill@transplant.org.au::6a474941-0120-49bd-8d30-156845e68b6a" providerId="AD" clId="Web-{6869E0F4-6A13-1B10-518F-2B3F3AE4BF09}" dt="2025-06-16T05:16:55.781" v="1230"/>
        <pc:sldMkLst>
          <pc:docMk/>
          <pc:sldMk cId="3351971356" sldId="463"/>
        </pc:sldMkLst>
      </pc:sldChg>
      <pc:sldChg chg="addSp delSp modSp">
        <pc:chgData name="Emmy O'Neill" userId="S::emmy.oneill@transplant.org.au::6a474941-0120-49bd-8d30-156845e68b6a" providerId="AD" clId="Web-{6869E0F4-6A13-1B10-518F-2B3F3AE4BF09}" dt="2025-06-16T04:25:27.661" v="806" actId="14100"/>
        <pc:sldMkLst>
          <pc:docMk/>
          <pc:sldMk cId="4226904476" sldId="464"/>
        </pc:sldMkLst>
        <pc:spChg chg="mod">
          <ac:chgData name="Emmy O'Neill" userId="S::emmy.oneill@transplant.org.au::6a474941-0120-49bd-8d30-156845e68b6a" providerId="AD" clId="Web-{6869E0F4-6A13-1B10-518F-2B3F3AE4BF09}" dt="2025-06-16T04:14:35.702" v="696" actId="20577"/>
          <ac:spMkLst>
            <pc:docMk/>
            <pc:sldMk cId="4226904476" sldId="464"/>
            <ac:spMk id="2" creationId="{59D465F7-4480-25C5-0FAA-DAFAE9730CDE}"/>
          </ac:spMkLst>
        </pc:spChg>
        <pc:spChg chg="del mod">
          <ac:chgData name="Emmy O'Neill" userId="S::emmy.oneill@transplant.org.au::6a474941-0120-49bd-8d30-156845e68b6a" providerId="AD" clId="Web-{6869E0F4-6A13-1B10-518F-2B3F3AE4BF09}" dt="2025-06-16T04:10:05.036" v="654"/>
          <ac:spMkLst>
            <pc:docMk/>
            <pc:sldMk cId="4226904476" sldId="464"/>
            <ac:spMk id="4" creationId="{84EBE0B5-7F9C-86B5-2C39-6DBE5D4CDA14}"/>
          </ac:spMkLst>
        </pc:spChg>
        <pc:spChg chg="add mod">
          <ac:chgData name="Emmy O'Neill" userId="S::emmy.oneill@transplant.org.au::6a474941-0120-49bd-8d30-156845e68b6a" providerId="AD" clId="Web-{6869E0F4-6A13-1B10-518F-2B3F3AE4BF09}" dt="2025-06-16T04:25:19.864" v="804" actId="14100"/>
          <ac:spMkLst>
            <pc:docMk/>
            <pc:sldMk cId="4226904476" sldId="464"/>
            <ac:spMk id="6" creationId="{962E9B67-B6DF-7FA2-4376-48E87E89B911}"/>
          </ac:spMkLst>
        </pc:spChg>
        <pc:spChg chg="mod">
          <ac:chgData name="Emmy O'Neill" userId="S::emmy.oneill@transplant.org.au::6a474941-0120-49bd-8d30-156845e68b6a" providerId="AD" clId="Web-{6869E0F4-6A13-1B10-518F-2B3F3AE4BF09}" dt="2025-06-16T04:17:59.568" v="741" actId="20577"/>
          <ac:spMkLst>
            <pc:docMk/>
            <pc:sldMk cId="4226904476" sldId="464"/>
            <ac:spMk id="13" creationId="{68E4FFD0-D388-A124-C169-E67E5D044418}"/>
          </ac:spMkLst>
        </pc:spChg>
        <pc:picChg chg="add mod">
          <ac:chgData name="Emmy O'Neill" userId="S::emmy.oneill@transplant.org.au::6a474941-0120-49bd-8d30-156845e68b6a" providerId="AD" clId="Web-{6869E0F4-6A13-1B10-518F-2B3F3AE4BF09}" dt="2025-06-16T04:12:11.322" v="663" actId="1076"/>
          <ac:picMkLst>
            <pc:docMk/>
            <pc:sldMk cId="4226904476" sldId="464"/>
            <ac:picMk id="3" creationId="{209ABD61-078D-F0A6-03C3-AD3CD06DFFA5}"/>
          </ac:picMkLst>
        </pc:picChg>
        <pc:picChg chg="add mod modCrop">
          <ac:chgData name="Emmy O'Neill" userId="S::emmy.oneill@transplant.org.au::6a474941-0120-49bd-8d30-156845e68b6a" providerId="AD" clId="Web-{6869E0F4-6A13-1B10-518F-2B3F3AE4BF09}" dt="2025-06-16T04:25:27.661" v="806" actId="14100"/>
          <ac:picMkLst>
            <pc:docMk/>
            <pc:sldMk cId="4226904476" sldId="464"/>
            <ac:picMk id="5" creationId="{44720A6D-100C-910C-6773-7A017F46E5A2}"/>
          </ac:picMkLst>
        </pc:picChg>
      </pc:sldChg>
      <pc:sldChg chg="modSp new">
        <pc:chgData name="Emmy O'Neill" userId="S::emmy.oneill@transplant.org.au::6a474941-0120-49bd-8d30-156845e68b6a" providerId="AD" clId="Web-{6869E0F4-6A13-1B10-518F-2B3F3AE4BF09}" dt="2025-06-16T04:44:23.215" v="1105" actId="20577"/>
        <pc:sldMkLst>
          <pc:docMk/>
          <pc:sldMk cId="3244346364" sldId="465"/>
        </pc:sldMkLst>
        <pc:spChg chg="mod">
          <ac:chgData name="Emmy O'Neill" userId="S::emmy.oneill@transplant.org.au::6a474941-0120-49bd-8d30-156845e68b6a" providerId="AD" clId="Web-{6869E0F4-6A13-1B10-518F-2B3F3AE4BF09}" dt="2025-06-16T04:44:23.215" v="1105" actId="20577"/>
          <ac:spMkLst>
            <pc:docMk/>
            <pc:sldMk cId="3244346364" sldId="465"/>
            <ac:spMk id="2" creationId="{FEEF2CEB-8F1E-BE35-74BF-95D7987683CD}"/>
          </ac:spMkLst>
        </pc:spChg>
        <pc:spChg chg="mod">
          <ac:chgData name="Emmy O'Neill" userId="S::emmy.oneill@transplant.org.au::6a474941-0120-49bd-8d30-156845e68b6a" providerId="AD" clId="Web-{6869E0F4-6A13-1B10-518F-2B3F3AE4BF09}" dt="2025-06-16T03:58:26.810" v="376" actId="20577"/>
          <ac:spMkLst>
            <pc:docMk/>
            <pc:sldMk cId="3244346364" sldId="465"/>
            <ac:spMk id="3" creationId="{8F616397-31EA-B6D9-66BB-5B4A2C160913}"/>
          </ac:spMkLst>
        </pc:spChg>
      </pc:sldChg>
      <pc:sldChg chg="modSp">
        <pc:chgData name="Emmy O'Neill" userId="S::emmy.oneill@transplant.org.au::6a474941-0120-49bd-8d30-156845e68b6a" providerId="AD" clId="Web-{6869E0F4-6A13-1B10-518F-2B3F3AE4BF09}" dt="2025-06-16T04:46:33.438" v="1137" actId="20577"/>
        <pc:sldMkLst>
          <pc:docMk/>
          <pc:sldMk cId="139308157" sldId="466"/>
        </pc:sldMkLst>
        <pc:spChg chg="mod">
          <ac:chgData name="Emmy O'Neill" userId="S::emmy.oneill@transplant.org.au::6a474941-0120-49bd-8d30-156845e68b6a" providerId="AD" clId="Web-{6869E0F4-6A13-1B10-518F-2B3F3AE4BF09}" dt="2025-06-16T04:46:33.438" v="1137" actId="20577"/>
          <ac:spMkLst>
            <pc:docMk/>
            <pc:sldMk cId="139308157" sldId="466"/>
            <ac:spMk id="3" creationId="{9E53E53C-6382-C83E-5FC2-92232C9D5ACD}"/>
          </ac:spMkLst>
        </pc:spChg>
      </pc:sldChg>
      <pc:sldChg chg="modSp">
        <pc:chgData name="Emmy O'Neill" userId="S::emmy.oneill@transplant.org.au::6a474941-0120-49bd-8d30-156845e68b6a" providerId="AD" clId="Web-{6869E0F4-6A13-1B10-518F-2B3F3AE4BF09}" dt="2025-06-16T04:44:38.747" v="1111" actId="20577"/>
        <pc:sldMkLst>
          <pc:docMk/>
          <pc:sldMk cId="3445974955" sldId="467"/>
        </pc:sldMkLst>
        <pc:spChg chg="mod">
          <ac:chgData name="Emmy O'Neill" userId="S::emmy.oneill@transplant.org.au::6a474941-0120-49bd-8d30-156845e68b6a" providerId="AD" clId="Web-{6869E0F4-6A13-1B10-518F-2B3F3AE4BF09}" dt="2025-06-16T04:44:38.747" v="1111" actId="20577"/>
          <ac:spMkLst>
            <pc:docMk/>
            <pc:sldMk cId="3445974955" sldId="467"/>
            <ac:spMk id="2" creationId="{F24D9057-0956-B104-EBDD-D0D318AF8B74}"/>
          </ac:spMkLst>
        </pc:spChg>
        <pc:spChg chg="mod">
          <ac:chgData name="Emmy O'Neill" userId="S::emmy.oneill@transplant.org.au::6a474941-0120-49bd-8d30-156845e68b6a" providerId="AD" clId="Web-{6869E0F4-6A13-1B10-518F-2B3F3AE4BF09}" dt="2025-06-16T04:07:52.844" v="641" actId="20577"/>
          <ac:spMkLst>
            <pc:docMk/>
            <pc:sldMk cId="3445974955" sldId="467"/>
            <ac:spMk id="3" creationId="{C73D6BF6-E0C3-85C9-F9E2-6993B0171981}"/>
          </ac:spMkLst>
        </pc:spChg>
      </pc:sldChg>
      <pc:sldChg chg="modSp">
        <pc:chgData name="Emmy O'Neill" userId="S::emmy.oneill@transplant.org.au::6a474941-0120-49bd-8d30-156845e68b6a" providerId="AD" clId="Web-{6869E0F4-6A13-1B10-518F-2B3F3AE4BF09}" dt="2025-06-16T04:44:28.231" v="1107" actId="20577"/>
        <pc:sldMkLst>
          <pc:docMk/>
          <pc:sldMk cId="2855430799" sldId="468"/>
        </pc:sldMkLst>
        <pc:spChg chg="mod">
          <ac:chgData name="Emmy O'Neill" userId="S::emmy.oneill@transplant.org.au::6a474941-0120-49bd-8d30-156845e68b6a" providerId="AD" clId="Web-{6869E0F4-6A13-1B10-518F-2B3F3AE4BF09}" dt="2025-06-16T04:44:28.231" v="1107" actId="20577"/>
          <ac:spMkLst>
            <pc:docMk/>
            <pc:sldMk cId="2855430799" sldId="468"/>
            <ac:spMk id="2" creationId="{CCC7DB21-CFEE-A298-7745-B0A2E9659378}"/>
          </ac:spMkLst>
        </pc:spChg>
        <pc:spChg chg="mod">
          <ac:chgData name="Emmy O'Neill" userId="S::emmy.oneill@transplant.org.au::6a474941-0120-49bd-8d30-156845e68b6a" providerId="AD" clId="Web-{6869E0F4-6A13-1B10-518F-2B3F3AE4BF09}" dt="2025-06-16T03:59:16.124" v="461" actId="20577"/>
          <ac:spMkLst>
            <pc:docMk/>
            <pc:sldMk cId="2855430799" sldId="468"/>
            <ac:spMk id="3" creationId="{08C7623F-6E04-482E-9EB7-8CC786FD18BA}"/>
          </ac:spMkLst>
        </pc:spChg>
      </pc:sldChg>
      <pc:sldChg chg="modSp">
        <pc:chgData name="Emmy O'Neill" userId="S::emmy.oneill@transplant.org.au::6a474941-0120-49bd-8d30-156845e68b6a" providerId="AD" clId="Web-{6869E0F4-6A13-1B10-518F-2B3F3AE4BF09}" dt="2025-06-16T04:44:33.981" v="1109" actId="14100"/>
        <pc:sldMkLst>
          <pc:docMk/>
          <pc:sldMk cId="2000919832" sldId="470"/>
        </pc:sldMkLst>
        <pc:spChg chg="mod">
          <ac:chgData name="Emmy O'Neill" userId="S::emmy.oneill@transplant.org.au::6a474941-0120-49bd-8d30-156845e68b6a" providerId="AD" clId="Web-{6869E0F4-6A13-1B10-518F-2B3F3AE4BF09}" dt="2025-06-16T04:44:33.981" v="1109" actId="14100"/>
          <ac:spMkLst>
            <pc:docMk/>
            <pc:sldMk cId="2000919832" sldId="470"/>
            <ac:spMk id="2" creationId="{7A61101C-2AFA-BA33-F5F6-89299F58F639}"/>
          </ac:spMkLst>
        </pc:spChg>
        <pc:spChg chg="mod">
          <ac:chgData name="Emmy O'Neill" userId="S::emmy.oneill@transplant.org.au::6a474941-0120-49bd-8d30-156845e68b6a" providerId="AD" clId="Web-{6869E0F4-6A13-1B10-518F-2B3F3AE4BF09}" dt="2025-06-16T04:00:38.908" v="539" actId="14100"/>
          <ac:spMkLst>
            <pc:docMk/>
            <pc:sldMk cId="2000919832" sldId="470"/>
            <ac:spMk id="3" creationId="{37A2E924-5C9A-7C09-954A-B0DE8215CE2E}"/>
          </ac:spMkLst>
        </pc:spChg>
      </pc:sldChg>
      <pc:sldChg chg="addSp delSp modSp new">
        <pc:chgData name="Emmy O'Neill" userId="S::emmy.oneill@transplant.org.au::6a474941-0120-49bd-8d30-156845e68b6a" providerId="AD" clId="Web-{6869E0F4-6A13-1B10-518F-2B3F3AE4BF09}" dt="2025-06-16T04:43:54.183" v="1098" actId="20577"/>
        <pc:sldMkLst>
          <pc:docMk/>
          <pc:sldMk cId="2497408240" sldId="471"/>
        </pc:sldMkLst>
        <pc:spChg chg="mod">
          <ac:chgData name="Emmy O'Neill" userId="S::emmy.oneill@transplant.org.au::6a474941-0120-49bd-8d30-156845e68b6a" providerId="AD" clId="Web-{6869E0F4-6A13-1B10-518F-2B3F3AE4BF09}" dt="2025-06-16T04:43:54.183" v="1098" actId="20577"/>
          <ac:spMkLst>
            <pc:docMk/>
            <pc:sldMk cId="2497408240" sldId="471"/>
            <ac:spMk id="2" creationId="{BAEF4532-08F8-27B9-CD97-DB81E1D5354D}"/>
          </ac:spMkLst>
        </pc:spChg>
        <pc:spChg chg="del">
          <ac:chgData name="Emmy O'Neill" userId="S::emmy.oneill@transplant.org.au::6a474941-0120-49bd-8d30-156845e68b6a" providerId="AD" clId="Web-{6869E0F4-6A13-1B10-518F-2B3F3AE4BF09}" dt="2025-06-16T04:23:44.205" v="791"/>
          <ac:spMkLst>
            <pc:docMk/>
            <pc:sldMk cId="2497408240" sldId="471"/>
            <ac:spMk id="3" creationId="{CE298A40-4D74-B909-EDB2-A802D2A78729}"/>
          </ac:spMkLst>
        </pc:spChg>
        <pc:spChg chg="add del mod">
          <ac:chgData name="Emmy O'Neill" userId="S::emmy.oneill@transplant.org.au::6a474941-0120-49bd-8d30-156845e68b6a" providerId="AD" clId="Web-{6869E0F4-6A13-1B10-518F-2B3F3AE4BF09}" dt="2025-06-16T04:26:37.882" v="811"/>
          <ac:spMkLst>
            <pc:docMk/>
            <pc:sldMk cId="2497408240" sldId="471"/>
            <ac:spMk id="6" creationId="{00B853DF-5614-27B2-753F-8F4E8DA3BB74}"/>
          </ac:spMkLst>
        </pc:spChg>
        <pc:spChg chg="add mod">
          <ac:chgData name="Emmy O'Neill" userId="S::emmy.oneill@transplant.org.au::6a474941-0120-49bd-8d30-156845e68b6a" providerId="AD" clId="Web-{6869E0F4-6A13-1B10-518F-2B3F3AE4BF09}" dt="2025-06-16T04:31:15.157" v="927" actId="20577"/>
          <ac:spMkLst>
            <pc:docMk/>
            <pc:sldMk cId="2497408240" sldId="471"/>
            <ac:spMk id="7" creationId="{1D81CE38-BA83-E3B0-6319-EC299B73084E}"/>
          </ac:spMkLst>
        </pc:spChg>
        <pc:picChg chg="add mod ord">
          <ac:chgData name="Emmy O'Neill" userId="S::emmy.oneill@transplant.org.au::6a474941-0120-49bd-8d30-156845e68b6a" providerId="AD" clId="Web-{6869E0F4-6A13-1B10-518F-2B3F3AE4BF09}" dt="2025-06-16T04:25:40.115" v="807" actId="1076"/>
          <ac:picMkLst>
            <pc:docMk/>
            <pc:sldMk cId="2497408240" sldId="471"/>
            <ac:picMk id="4" creationId="{A3FE3568-DAF2-5551-95C6-2DDA2E345D14}"/>
          </ac:picMkLst>
        </pc:picChg>
        <pc:picChg chg="add mod">
          <ac:chgData name="Emmy O'Neill" userId="S::emmy.oneill@transplant.org.au::6a474941-0120-49bd-8d30-156845e68b6a" providerId="AD" clId="Web-{6869E0F4-6A13-1B10-518F-2B3F3AE4BF09}" dt="2025-06-16T04:25:43.865" v="808" actId="14100"/>
          <ac:picMkLst>
            <pc:docMk/>
            <pc:sldMk cId="2497408240" sldId="471"/>
            <ac:picMk id="5" creationId="{CD6579B2-1BB4-A128-8CEC-3B9506284D87}"/>
          </ac:picMkLst>
        </pc:picChg>
      </pc:sldChg>
      <pc:sldChg chg="addSp delSp modSp new">
        <pc:chgData name="Emmy O'Neill" userId="S::emmy.oneill@transplant.org.au::6a474941-0120-49bd-8d30-156845e68b6a" providerId="AD" clId="Web-{6869E0F4-6A13-1B10-518F-2B3F3AE4BF09}" dt="2025-06-16T04:43:48.698" v="1097" actId="20577"/>
        <pc:sldMkLst>
          <pc:docMk/>
          <pc:sldMk cId="595415899" sldId="472"/>
        </pc:sldMkLst>
        <pc:spChg chg="mod">
          <ac:chgData name="Emmy O'Neill" userId="S::emmy.oneill@transplant.org.au::6a474941-0120-49bd-8d30-156845e68b6a" providerId="AD" clId="Web-{6869E0F4-6A13-1B10-518F-2B3F3AE4BF09}" dt="2025-06-16T04:43:48.698" v="1097" actId="20577"/>
          <ac:spMkLst>
            <pc:docMk/>
            <pc:sldMk cId="595415899" sldId="472"/>
            <ac:spMk id="2" creationId="{B8C51AE3-BDEC-283E-B70C-DA4DEA0BFB70}"/>
          </ac:spMkLst>
        </pc:spChg>
        <pc:spChg chg="del">
          <ac:chgData name="Emmy O'Neill" userId="S::emmy.oneill@transplant.org.au::6a474941-0120-49bd-8d30-156845e68b6a" providerId="AD" clId="Web-{6869E0F4-6A13-1B10-518F-2B3F3AE4BF09}" dt="2025-06-16T04:33:57.975" v="1067"/>
          <ac:spMkLst>
            <pc:docMk/>
            <pc:sldMk cId="595415899" sldId="472"/>
            <ac:spMk id="3" creationId="{53EAA1A2-2B74-BA47-25E2-D3251B1F683F}"/>
          </ac:spMkLst>
        </pc:spChg>
        <pc:spChg chg="add del mod">
          <ac:chgData name="Emmy O'Neill" userId="S::emmy.oneill@transplant.org.au::6a474941-0120-49bd-8d30-156845e68b6a" providerId="AD" clId="Web-{6869E0F4-6A13-1B10-518F-2B3F3AE4BF09}" dt="2025-06-16T04:36:25.574" v="1079"/>
          <ac:spMkLst>
            <pc:docMk/>
            <pc:sldMk cId="595415899" sldId="472"/>
            <ac:spMk id="7" creationId="{8A670422-F5DD-1924-502B-1B57D2257EE3}"/>
          </ac:spMkLst>
        </pc:spChg>
        <pc:spChg chg="add del mod">
          <ac:chgData name="Emmy O'Neill" userId="S::emmy.oneill@transplant.org.au::6a474941-0120-49bd-8d30-156845e68b6a" providerId="AD" clId="Web-{6869E0F4-6A13-1B10-518F-2B3F3AE4BF09}" dt="2025-06-16T04:37:50.608" v="1084"/>
          <ac:spMkLst>
            <pc:docMk/>
            <pc:sldMk cId="595415899" sldId="472"/>
            <ac:spMk id="11" creationId="{1A596557-93D3-C6EB-B5E9-7C910A3AD0DD}"/>
          </ac:spMkLst>
        </pc:spChg>
        <pc:picChg chg="add del mod ord">
          <ac:chgData name="Emmy O'Neill" userId="S::emmy.oneill@transplant.org.au::6a474941-0120-49bd-8d30-156845e68b6a" providerId="AD" clId="Web-{6869E0F4-6A13-1B10-518F-2B3F3AE4BF09}" dt="2025-06-16T04:36:16.605" v="1078"/>
          <ac:picMkLst>
            <pc:docMk/>
            <pc:sldMk cId="595415899" sldId="472"/>
            <ac:picMk id="4" creationId="{44C6D59C-771F-DB2D-C60C-130365D9C5A7}"/>
          </ac:picMkLst>
        </pc:picChg>
        <pc:picChg chg="add del mod">
          <ac:chgData name="Emmy O'Neill" userId="S::emmy.oneill@transplant.org.au::6a474941-0120-49bd-8d30-156845e68b6a" providerId="AD" clId="Web-{6869E0F4-6A13-1B10-518F-2B3F3AE4BF09}" dt="2025-06-16T04:41:10.865" v="1087"/>
          <ac:picMkLst>
            <pc:docMk/>
            <pc:sldMk cId="595415899" sldId="472"/>
            <ac:picMk id="5" creationId="{51F3DDAB-5628-B411-FB50-27DA6ED0D69C}"/>
          </ac:picMkLst>
        </pc:picChg>
        <pc:picChg chg="add del mod ord">
          <ac:chgData name="Emmy O'Neill" userId="S::emmy.oneill@transplant.org.au::6a474941-0120-49bd-8d30-156845e68b6a" providerId="AD" clId="Web-{6869E0F4-6A13-1B10-518F-2B3F3AE4BF09}" dt="2025-06-16T04:37:34.889" v="1082"/>
          <ac:picMkLst>
            <pc:docMk/>
            <pc:sldMk cId="595415899" sldId="472"/>
            <ac:picMk id="8" creationId="{D3B7E930-C6F5-E8BD-7014-9E6323BF7CBB}"/>
          </ac:picMkLst>
        </pc:picChg>
        <pc:picChg chg="add mod">
          <ac:chgData name="Emmy O'Neill" userId="S::emmy.oneill@transplant.org.au::6a474941-0120-49bd-8d30-156845e68b6a" providerId="AD" clId="Web-{6869E0F4-6A13-1B10-518F-2B3F3AE4BF09}" dt="2025-06-16T04:41:50.241" v="1096" actId="1076"/>
          <ac:picMkLst>
            <pc:docMk/>
            <pc:sldMk cId="595415899" sldId="472"/>
            <ac:picMk id="9" creationId="{40E793D6-EAA3-C28A-184A-41E6CFE0F6CA}"/>
          </ac:picMkLst>
        </pc:picChg>
        <pc:picChg chg="add mod">
          <ac:chgData name="Emmy O'Neill" userId="S::emmy.oneill@transplant.org.au::6a474941-0120-49bd-8d30-156845e68b6a" providerId="AD" clId="Web-{6869E0F4-6A13-1B10-518F-2B3F3AE4BF09}" dt="2025-06-16T04:41:39.600" v="1093" actId="1076"/>
          <ac:picMkLst>
            <pc:docMk/>
            <pc:sldMk cId="595415899" sldId="472"/>
            <ac:picMk id="12" creationId="{67E72B98-55C5-9C33-0830-D0BAB9B55713}"/>
          </ac:picMkLst>
        </pc:picChg>
      </pc:sldChg>
      <pc:sldChg chg="addSp delSp modSp new">
        <pc:chgData name="Emmy O'Neill" userId="S::emmy.oneill@transplant.org.au::6a474941-0120-49bd-8d30-156845e68b6a" providerId="AD" clId="Web-{6869E0F4-6A13-1B10-518F-2B3F3AE4BF09}" dt="2025-06-16T05:36:57.541" v="1382" actId="14100"/>
        <pc:sldMkLst>
          <pc:docMk/>
          <pc:sldMk cId="1778776789" sldId="473"/>
        </pc:sldMkLst>
        <pc:spChg chg="mod">
          <ac:chgData name="Emmy O'Neill" userId="S::emmy.oneill@transplant.org.au::6a474941-0120-49bd-8d30-156845e68b6a" providerId="AD" clId="Web-{6869E0F4-6A13-1B10-518F-2B3F3AE4BF09}" dt="2025-06-16T05:19:44.224" v="1273" actId="14100"/>
          <ac:spMkLst>
            <pc:docMk/>
            <pc:sldMk cId="1778776789" sldId="473"/>
            <ac:spMk id="2" creationId="{6020D903-78C5-6794-B987-CBAB2C00720B}"/>
          </ac:spMkLst>
        </pc:spChg>
        <pc:spChg chg="del">
          <ac:chgData name="Emmy O'Neill" userId="S::emmy.oneill@transplant.org.au::6a474941-0120-49bd-8d30-156845e68b6a" providerId="AD" clId="Web-{6869E0F4-6A13-1B10-518F-2B3F3AE4BF09}" dt="2025-06-16T05:18:32.159" v="1231"/>
          <ac:spMkLst>
            <pc:docMk/>
            <pc:sldMk cId="1778776789" sldId="473"/>
            <ac:spMk id="3" creationId="{2EF2EA5E-CA2A-6F79-41C0-73D7C23F4B34}"/>
          </ac:spMkLst>
        </pc:spChg>
        <pc:spChg chg="add mod">
          <ac:chgData name="Emmy O'Neill" userId="S::emmy.oneill@transplant.org.au::6a474941-0120-49bd-8d30-156845e68b6a" providerId="AD" clId="Web-{6869E0F4-6A13-1B10-518F-2B3F3AE4BF09}" dt="2025-06-16T05:36:57.541" v="1382" actId="14100"/>
          <ac:spMkLst>
            <pc:docMk/>
            <pc:sldMk cId="1778776789" sldId="473"/>
            <ac:spMk id="6" creationId="{344A4004-E479-5382-0D03-9C2DE239146A}"/>
          </ac:spMkLst>
        </pc:spChg>
        <pc:picChg chg="add del mod ord">
          <ac:chgData name="Emmy O'Neill" userId="S::emmy.oneill@transplant.org.au::6a474941-0120-49bd-8d30-156845e68b6a" providerId="AD" clId="Web-{6869E0F4-6A13-1B10-518F-2B3F3AE4BF09}" dt="2025-06-16T05:18:42.160" v="1235"/>
          <ac:picMkLst>
            <pc:docMk/>
            <pc:sldMk cId="1778776789" sldId="473"/>
            <ac:picMk id="4" creationId="{204DE41D-3C7A-C1AC-2CBC-5169A41AAD9D}"/>
          </ac:picMkLst>
        </pc:picChg>
        <pc:picChg chg="add del mod">
          <ac:chgData name="Emmy O'Neill" userId="S::emmy.oneill@transplant.org.au::6a474941-0120-49bd-8d30-156845e68b6a" providerId="AD" clId="Web-{6869E0F4-6A13-1B10-518F-2B3F3AE4BF09}" dt="2025-06-16T05:36:11.211" v="1373"/>
          <ac:picMkLst>
            <pc:docMk/>
            <pc:sldMk cId="1778776789" sldId="473"/>
            <ac:picMk id="7" creationId="{1F04DE1B-49BE-B4DA-0CC8-A03EA0238602}"/>
          </ac:picMkLst>
        </pc:picChg>
        <pc:picChg chg="add mod">
          <ac:chgData name="Emmy O'Neill" userId="S::emmy.oneill@transplant.org.au::6a474941-0120-49bd-8d30-156845e68b6a" providerId="AD" clId="Web-{6869E0F4-6A13-1B10-518F-2B3F3AE4BF09}" dt="2025-06-16T05:36:49.306" v="1378" actId="1076"/>
          <ac:picMkLst>
            <pc:docMk/>
            <pc:sldMk cId="1778776789" sldId="473"/>
            <ac:picMk id="8" creationId="{788FAF1A-6D9B-974B-3BFC-4B7427D8533C}"/>
          </ac:picMkLst>
        </pc:picChg>
      </pc:sldChg>
      <pc:sldChg chg="addSp delSp modSp new">
        <pc:chgData name="Emmy O'Neill" userId="S::emmy.oneill@transplant.org.au::6a474941-0120-49bd-8d30-156845e68b6a" providerId="AD" clId="Web-{6869E0F4-6A13-1B10-518F-2B3F3AE4BF09}" dt="2025-06-16T05:37:28.557" v="1388" actId="14100"/>
        <pc:sldMkLst>
          <pc:docMk/>
          <pc:sldMk cId="3914053649" sldId="474"/>
        </pc:sldMkLst>
        <pc:spChg chg="mod">
          <ac:chgData name="Emmy O'Neill" userId="S::emmy.oneill@transplant.org.au::6a474941-0120-49bd-8d30-156845e68b6a" providerId="AD" clId="Web-{6869E0F4-6A13-1B10-518F-2B3F3AE4BF09}" dt="2025-06-16T05:22:50.574" v="1288" actId="20577"/>
          <ac:spMkLst>
            <pc:docMk/>
            <pc:sldMk cId="3914053649" sldId="474"/>
            <ac:spMk id="2" creationId="{744D8AA6-1F8A-A4EB-48F2-B48420B971C1}"/>
          </ac:spMkLst>
        </pc:spChg>
        <pc:spChg chg="mod">
          <ac:chgData name="Emmy O'Neill" userId="S::emmy.oneill@transplant.org.au::6a474941-0120-49bd-8d30-156845e68b6a" providerId="AD" clId="Web-{6869E0F4-6A13-1B10-518F-2B3F3AE4BF09}" dt="2025-06-16T05:34:29.129" v="1367" actId="14100"/>
          <ac:spMkLst>
            <pc:docMk/>
            <pc:sldMk cId="3914053649" sldId="474"/>
            <ac:spMk id="3" creationId="{2E6F75DF-A928-B40D-BD5D-7622EC117910}"/>
          </ac:spMkLst>
        </pc:spChg>
        <pc:picChg chg="add del mod">
          <ac:chgData name="Emmy O'Neill" userId="S::emmy.oneill@transplant.org.au::6a474941-0120-49bd-8d30-156845e68b6a" providerId="AD" clId="Web-{6869E0F4-6A13-1B10-518F-2B3F3AE4BF09}" dt="2025-06-16T05:37:06.760" v="1383"/>
          <ac:picMkLst>
            <pc:docMk/>
            <pc:sldMk cId="3914053649" sldId="474"/>
            <ac:picMk id="4" creationId="{D300E430-B698-4F9B-BBF0-513221EE2ED4}"/>
          </ac:picMkLst>
        </pc:picChg>
        <pc:picChg chg="add mod">
          <ac:chgData name="Emmy O'Neill" userId="S::emmy.oneill@transplant.org.au::6a474941-0120-49bd-8d30-156845e68b6a" providerId="AD" clId="Web-{6869E0F4-6A13-1B10-518F-2B3F3AE4BF09}" dt="2025-06-16T05:37:28.557" v="1388" actId="14100"/>
          <ac:picMkLst>
            <pc:docMk/>
            <pc:sldMk cId="3914053649" sldId="474"/>
            <ac:picMk id="5" creationId="{27179B90-30C9-3F9D-A76E-9F6CAC6E8BE3}"/>
          </ac:picMkLst>
        </pc:picChg>
      </pc:sldChg>
      <pc:sldChg chg="addSp modSp new">
        <pc:chgData name="Emmy O'Neill" userId="S::emmy.oneill@transplant.org.au::6a474941-0120-49bd-8d30-156845e68b6a" providerId="AD" clId="Web-{6869E0F4-6A13-1B10-518F-2B3F3AE4BF09}" dt="2025-06-16T05:37:58.152" v="1397" actId="1076"/>
        <pc:sldMkLst>
          <pc:docMk/>
          <pc:sldMk cId="3899271026" sldId="475"/>
        </pc:sldMkLst>
        <pc:spChg chg="mod">
          <ac:chgData name="Emmy O'Neill" userId="S::emmy.oneill@transplant.org.au::6a474941-0120-49bd-8d30-156845e68b6a" providerId="AD" clId="Web-{6869E0F4-6A13-1B10-518F-2B3F3AE4BF09}" dt="2025-06-16T05:29:58.401" v="1351" actId="20577"/>
          <ac:spMkLst>
            <pc:docMk/>
            <pc:sldMk cId="3899271026" sldId="475"/>
            <ac:spMk id="2" creationId="{B6881AD9-E766-51B7-5A97-C3C791262713}"/>
          </ac:spMkLst>
        </pc:spChg>
        <pc:spChg chg="mod">
          <ac:chgData name="Emmy O'Neill" userId="S::emmy.oneill@transplant.org.au::6a474941-0120-49bd-8d30-156845e68b6a" providerId="AD" clId="Web-{6869E0F4-6A13-1B10-518F-2B3F3AE4BF09}" dt="2025-06-16T05:23:36.982" v="1292" actId="14100"/>
          <ac:spMkLst>
            <pc:docMk/>
            <pc:sldMk cId="3899271026" sldId="475"/>
            <ac:spMk id="3" creationId="{0DA6498F-0C32-EE8B-2775-2639CA345059}"/>
          </ac:spMkLst>
        </pc:spChg>
        <pc:picChg chg="add mod">
          <ac:chgData name="Emmy O'Neill" userId="S::emmy.oneill@transplant.org.au::6a474941-0120-49bd-8d30-156845e68b6a" providerId="AD" clId="Web-{6869E0F4-6A13-1B10-518F-2B3F3AE4BF09}" dt="2025-06-16T05:37:58.152" v="1397" actId="1076"/>
          <ac:picMkLst>
            <pc:docMk/>
            <pc:sldMk cId="3899271026" sldId="475"/>
            <ac:picMk id="4" creationId="{4C3B638A-0E59-CA32-0531-116C67BAF4EE}"/>
          </ac:picMkLst>
        </pc:picChg>
      </pc:sldChg>
      <pc:sldChg chg="modSp new">
        <pc:chgData name="Emmy O'Neill" userId="S::emmy.oneill@transplant.org.au::6a474941-0120-49bd-8d30-156845e68b6a" providerId="AD" clId="Web-{6869E0F4-6A13-1B10-518F-2B3F3AE4BF09}" dt="2025-06-16T05:29:34.322" v="1346" actId="20577"/>
        <pc:sldMkLst>
          <pc:docMk/>
          <pc:sldMk cId="2078871758" sldId="476"/>
        </pc:sldMkLst>
        <pc:spChg chg="mod">
          <ac:chgData name="Emmy O'Neill" userId="S::emmy.oneill@transplant.org.au::6a474941-0120-49bd-8d30-156845e68b6a" providerId="AD" clId="Web-{6869E0F4-6A13-1B10-518F-2B3F3AE4BF09}" dt="2025-06-16T05:29:34.322" v="1346" actId="20577"/>
          <ac:spMkLst>
            <pc:docMk/>
            <pc:sldMk cId="2078871758" sldId="476"/>
            <ac:spMk id="2" creationId="{A725A7BE-7847-E419-5DD7-562F6AD717DA}"/>
          </ac:spMkLst>
        </pc:spChg>
        <pc:spChg chg="mod">
          <ac:chgData name="Emmy O'Neill" userId="S::emmy.oneill@transplant.org.au::6a474941-0120-49bd-8d30-156845e68b6a" providerId="AD" clId="Web-{6869E0F4-6A13-1B10-518F-2B3F3AE4BF09}" dt="2025-06-16T05:24:31.515" v="1296" actId="20577"/>
          <ac:spMkLst>
            <pc:docMk/>
            <pc:sldMk cId="2078871758" sldId="476"/>
            <ac:spMk id="3" creationId="{D60DE3F8-C6E4-0BE7-7ED4-AC5A743CA386}"/>
          </ac:spMkLst>
        </pc:spChg>
      </pc:sldChg>
      <pc:sldChg chg="addSp modSp new">
        <pc:chgData name="Emmy O'Neill" userId="S::emmy.oneill@transplant.org.au::6a474941-0120-49bd-8d30-156845e68b6a" providerId="AD" clId="Web-{6869E0F4-6A13-1B10-518F-2B3F3AE4BF09}" dt="2025-06-16T05:38:34.403" v="1411" actId="1076"/>
        <pc:sldMkLst>
          <pc:docMk/>
          <pc:sldMk cId="431720803" sldId="477"/>
        </pc:sldMkLst>
        <pc:spChg chg="mod">
          <ac:chgData name="Emmy O'Neill" userId="S::emmy.oneill@transplant.org.au::6a474941-0120-49bd-8d30-156845e68b6a" providerId="AD" clId="Web-{6869E0F4-6A13-1B10-518F-2B3F3AE4BF09}" dt="2025-06-16T05:29:39.791" v="1347" actId="20577"/>
          <ac:spMkLst>
            <pc:docMk/>
            <pc:sldMk cId="431720803" sldId="477"/>
            <ac:spMk id="2" creationId="{54D1A9CD-A0DC-423A-1B78-2C65028E9F1F}"/>
          </ac:spMkLst>
        </pc:spChg>
        <pc:spChg chg="mod">
          <ac:chgData name="Emmy O'Neill" userId="S::emmy.oneill@transplant.org.au::6a474941-0120-49bd-8d30-156845e68b6a" providerId="AD" clId="Web-{6869E0F4-6A13-1B10-518F-2B3F3AE4BF09}" dt="2025-06-16T05:24:58.532" v="1300" actId="20577"/>
          <ac:spMkLst>
            <pc:docMk/>
            <pc:sldMk cId="431720803" sldId="477"/>
            <ac:spMk id="3" creationId="{B7377B3D-4462-5134-82C6-ACB5B38A143E}"/>
          </ac:spMkLst>
        </pc:spChg>
        <pc:picChg chg="add mod">
          <ac:chgData name="Emmy O'Neill" userId="S::emmy.oneill@transplant.org.au::6a474941-0120-49bd-8d30-156845e68b6a" providerId="AD" clId="Web-{6869E0F4-6A13-1B10-518F-2B3F3AE4BF09}" dt="2025-06-16T05:38:34.403" v="1411" actId="1076"/>
          <ac:picMkLst>
            <pc:docMk/>
            <pc:sldMk cId="431720803" sldId="477"/>
            <ac:picMk id="4" creationId="{2E08C17C-CFD3-3154-3786-855A325B5583}"/>
          </ac:picMkLst>
        </pc:picChg>
        <pc:picChg chg="add mod">
          <ac:chgData name="Emmy O'Neill" userId="S::emmy.oneill@transplant.org.au::6a474941-0120-49bd-8d30-156845e68b6a" providerId="AD" clId="Web-{6869E0F4-6A13-1B10-518F-2B3F3AE4BF09}" dt="2025-06-16T05:38:32.966" v="1410" actId="1076"/>
          <ac:picMkLst>
            <pc:docMk/>
            <pc:sldMk cId="431720803" sldId="477"/>
            <ac:picMk id="5" creationId="{BE96F7B5-5A98-2462-675B-17702632B427}"/>
          </ac:picMkLst>
        </pc:picChg>
        <pc:picChg chg="add mod">
          <ac:chgData name="Emmy O'Neill" userId="S::emmy.oneill@transplant.org.au::6a474941-0120-49bd-8d30-156845e68b6a" providerId="AD" clId="Web-{6869E0F4-6A13-1B10-518F-2B3F3AE4BF09}" dt="2025-06-16T05:38:19.653" v="1403" actId="1076"/>
          <ac:picMkLst>
            <pc:docMk/>
            <pc:sldMk cId="431720803" sldId="477"/>
            <ac:picMk id="6" creationId="{D6DDACBF-BEEE-5D22-C8BD-C98524E526E5}"/>
          </ac:picMkLst>
        </pc:picChg>
      </pc:sldChg>
      <pc:sldChg chg="modSp new">
        <pc:chgData name="Emmy O'Neill" userId="S::emmy.oneill@transplant.org.au::6a474941-0120-49bd-8d30-156845e68b6a" providerId="AD" clId="Web-{6869E0F4-6A13-1B10-518F-2B3F3AE4BF09}" dt="2025-06-16T05:29:00.259" v="1327" actId="20577"/>
        <pc:sldMkLst>
          <pc:docMk/>
          <pc:sldMk cId="324956658" sldId="478"/>
        </pc:sldMkLst>
        <pc:spChg chg="mod">
          <ac:chgData name="Emmy O'Neill" userId="S::emmy.oneill@transplant.org.au::6a474941-0120-49bd-8d30-156845e68b6a" providerId="AD" clId="Web-{6869E0F4-6A13-1B10-518F-2B3F3AE4BF09}" dt="2025-06-16T05:29:00.259" v="1327" actId="20577"/>
          <ac:spMkLst>
            <pc:docMk/>
            <pc:sldMk cId="324956658" sldId="478"/>
            <ac:spMk id="2" creationId="{2243A9BF-BEF0-96AF-3490-476FC4E68389}"/>
          </ac:spMkLst>
        </pc:spChg>
        <pc:spChg chg="mod">
          <ac:chgData name="Emmy O'Neill" userId="S::emmy.oneill@transplant.org.au::6a474941-0120-49bd-8d30-156845e68b6a" providerId="AD" clId="Web-{6869E0F4-6A13-1B10-518F-2B3F3AE4BF09}" dt="2025-06-16T05:25:17.704" v="1304" actId="20577"/>
          <ac:spMkLst>
            <pc:docMk/>
            <pc:sldMk cId="324956658" sldId="478"/>
            <ac:spMk id="3" creationId="{A1D2EC25-5546-B423-8147-1205443580E1}"/>
          </ac:spMkLst>
        </pc:spChg>
      </pc:sldChg>
      <pc:sldChg chg="addSp modSp new">
        <pc:chgData name="Emmy O'Neill" userId="S::emmy.oneill@transplant.org.au::6a474941-0120-49bd-8d30-156845e68b6a" providerId="AD" clId="Web-{6869E0F4-6A13-1B10-518F-2B3F3AE4BF09}" dt="2025-06-16T05:40:20.360" v="1422" actId="14100"/>
        <pc:sldMkLst>
          <pc:docMk/>
          <pc:sldMk cId="3322323523" sldId="479"/>
        </pc:sldMkLst>
        <pc:spChg chg="mod">
          <ac:chgData name="Emmy O'Neill" userId="S::emmy.oneill@transplant.org.au::6a474941-0120-49bd-8d30-156845e68b6a" providerId="AD" clId="Web-{6869E0F4-6A13-1B10-518F-2B3F3AE4BF09}" dt="2025-06-16T05:27:15.552" v="1321" actId="20577"/>
          <ac:spMkLst>
            <pc:docMk/>
            <pc:sldMk cId="3322323523" sldId="479"/>
            <ac:spMk id="2" creationId="{CBFF2B25-FA1D-C416-2F3C-0D5D88EA1AD6}"/>
          </ac:spMkLst>
        </pc:spChg>
        <pc:spChg chg="mod">
          <ac:chgData name="Emmy O'Neill" userId="S::emmy.oneill@transplant.org.au::6a474941-0120-49bd-8d30-156845e68b6a" providerId="AD" clId="Web-{6869E0F4-6A13-1B10-518F-2B3F3AE4BF09}" dt="2025-06-16T05:40:11.328" v="1420" actId="14100"/>
          <ac:spMkLst>
            <pc:docMk/>
            <pc:sldMk cId="3322323523" sldId="479"/>
            <ac:spMk id="3" creationId="{C6F6F545-4D61-68E7-6D70-40FD775933C0}"/>
          </ac:spMkLst>
        </pc:spChg>
        <pc:picChg chg="add mod">
          <ac:chgData name="Emmy O'Neill" userId="S::emmy.oneill@transplant.org.au::6a474941-0120-49bd-8d30-156845e68b6a" providerId="AD" clId="Web-{6869E0F4-6A13-1B10-518F-2B3F3AE4BF09}" dt="2025-06-16T05:40:20.360" v="1422" actId="14100"/>
          <ac:picMkLst>
            <pc:docMk/>
            <pc:sldMk cId="3322323523" sldId="479"/>
            <ac:picMk id="4" creationId="{2285262B-7A88-51DF-5689-23FCB210A1DF}"/>
          </ac:picMkLst>
        </pc:picChg>
      </pc:sldChg>
      <pc:sldChg chg="addSp modSp new ord">
        <pc:chgData name="Emmy O'Neill" userId="S::emmy.oneill@transplant.org.au::6a474941-0120-49bd-8d30-156845e68b6a" providerId="AD" clId="Web-{6869E0F4-6A13-1B10-518F-2B3F3AE4BF09}" dt="2025-06-16T05:42:30.489" v="1438" actId="1076"/>
        <pc:sldMkLst>
          <pc:docMk/>
          <pc:sldMk cId="58807774" sldId="480"/>
        </pc:sldMkLst>
        <pc:spChg chg="mod">
          <ac:chgData name="Emmy O'Neill" userId="S::emmy.oneill@transplant.org.au::6a474941-0120-49bd-8d30-156845e68b6a" providerId="AD" clId="Web-{6869E0F4-6A13-1B10-518F-2B3F3AE4BF09}" dt="2025-06-16T05:40:26.407" v="1431" actId="20577"/>
          <ac:spMkLst>
            <pc:docMk/>
            <pc:sldMk cId="58807774" sldId="480"/>
            <ac:spMk id="2" creationId="{CB274ADA-A238-5DDA-A748-AE1C480FDB55}"/>
          </ac:spMkLst>
        </pc:spChg>
        <pc:spChg chg="mod">
          <ac:chgData name="Emmy O'Neill" userId="S::emmy.oneill@transplant.org.au::6a474941-0120-49bd-8d30-156845e68b6a" providerId="AD" clId="Web-{6869E0F4-6A13-1B10-518F-2B3F3AE4BF09}" dt="2025-06-16T05:40:34.157" v="1432" actId="14100"/>
          <ac:spMkLst>
            <pc:docMk/>
            <pc:sldMk cId="58807774" sldId="480"/>
            <ac:spMk id="3" creationId="{24C7E92D-BDB8-A085-1D53-A5ED5892ABF5}"/>
          </ac:spMkLst>
        </pc:spChg>
        <pc:picChg chg="add mod">
          <ac:chgData name="Emmy O'Neill" userId="S::emmy.oneill@transplant.org.au::6a474941-0120-49bd-8d30-156845e68b6a" providerId="AD" clId="Web-{6869E0F4-6A13-1B10-518F-2B3F3AE4BF09}" dt="2025-06-16T05:42:30.489" v="1438" actId="1076"/>
          <ac:picMkLst>
            <pc:docMk/>
            <pc:sldMk cId="58807774" sldId="480"/>
            <ac:picMk id="4" creationId="{B7AB1F0F-5A6B-1740-06C9-BF5844E21637}"/>
          </ac:picMkLst>
        </pc:picChg>
      </pc:sldChg>
    </pc:docChg>
  </pc:docChgLst>
  <pc:docChgLst>
    <pc:chgData name="Julie Scudds" userId="S::julie.scudds@transplant.org.au::fa92517c-f963-46a3-9e59-17afebba931d" providerId="AD" clId="Web-{FB1806C7-F6C8-47DA-A87D-566480788886}"/>
    <pc:docChg chg="modSld">
      <pc:chgData name="Julie Scudds" userId="S::julie.scudds@transplant.org.au::fa92517c-f963-46a3-9e59-17afebba931d" providerId="AD" clId="Web-{FB1806C7-F6C8-47DA-A87D-566480788886}" dt="2025-06-17T05:52:24.499" v="1" actId="20577"/>
      <pc:docMkLst>
        <pc:docMk/>
      </pc:docMkLst>
      <pc:sldChg chg="modSp">
        <pc:chgData name="Julie Scudds" userId="S::julie.scudds@transplant.org.au::fa92517c-f963-46a3-9e59-17afebba931d" providerId="AD" clId="Web-{FB1806C7-F6C8-47DA-A87D-566480788886}" dt="2025-06-17T05:52:24.499" v="1" actId="20577"/>
        <pc:sldMkLst>
          <pc:docMk/>
          <pc:sldMk cId="1796764409" sldId="440"/>
        </pc:sldMkLst>
        <pc:spChg chg="mod">
          <ac:chgData name="Julie Scudds" userId="S::julie.scudds@transplant.org.au::fa92517c-f963-46a3-9e59-17afebba931d" providerId="AD" clId="Web-{FB1806C7-F6C8-47DA-A87D-566480788886}" dt="2025-06-17T05:52:24.499" v="1" actId="20577"/>
          <ac:spMkLst>
            <pc:docMk/>
            <pc:sldMk cId="1796764409" sldId="440"/>
            <ac:spMk id="3" creationId="{01776109-8E6D-F0A2-1B01-9B067427781A}"/>
          </ac:spMkLst>
        </pc:spChg>
      </pc:sldChg>
    </pc:docChg>
  </pc:docChgLst>
  <pc:docChgLst>
    <pc:chgData name="Emmy O'Neill" userId="S::emmy.oneill@transplant.org.au::6a474941-0120-49bd-8d30-156845e68b6a" providerId="AD" clId="Web-{EEA74485-0AD0-891F-C7F4-26CC4F9031E4}"/>
    <pc:docChg chg="modSld">
      <pc:chgData name="Emmy O'Neill" userId="S::emmy.oneill@transplant.org.au::6a474941-0120-49bd-8d30-156845e68b6a" providerId="AD" clId="Web-{EEA74485-0AD0-891F-C7F4-26CC4F9031E4}" dt="2025-06-17T07:22:19.689" v="27" actId="20577"/>
      <pc:docMkLst>
        <pc:docMk/>
      </pc:docMkLst>
      <pc:sldChg chg="addSp delSp modSp">
        <pc:chgData name="Emmy O'Neill" userId="S::emmy.oneill@transplant.org.au::6a474941-0120-49bd-8d30-156845e68b6a" providerId="AD" clId="Web-{EEA74485-0AD0-891F-C7F4-26CC4F9031E4}" dt="2025-06-17T07:21:42.422" v="5" actId="1076"/>
        <pc:sldMkLst>
          <pc:docMk/>
          <pc:sldMk cId="4106806568" sldId="454"/>
        </pc:sldMkLst>
        <pc:picChg chg="add mod">
          <ac:chgData name="Emmy O'Neill" userId="S::emmy.oneill@transplant.org.au::6a474941-0120-49bd-8d30-156845e68b6a" providerId="AD" clId="Web-{EEA74485-0AD0-891F-C7F4-26CC4F9031E4}" dt="2025-06-17T07:21:38.765" v="4" actId="1076"/>
          <ac:picMkLst>
            <pc:docMk/>
            <pc:sldMk cId="4106806568" sldId="454"/>
            <ac:picMk id="4" creationId="{0C7BA423-6067-7FAE-D37D-907EB23F880F}"/>
          </ac:picMkLst>
        </pc:picChg>
        <pc:picChg chg="mod">
          <ac:chgData name="Emmy O'Neill" userId="S::emmy.oneill@transplant.org.au::6a474941-0120-49bd-8d30-156845e68b6a" providerId="AD" clId="Web-{EEA74485-0AD0-891F-C7F4-26CC4F9031E4}" dt="2025-06-17T07:21:42.422" v="5" actId="1076"/>
          <ac:picMkLst>
            <pc:docMk/>
            <pc:sldMk cId="4106806568" sldId="454"/>
            <ac:picMk id="5" creationId="{4BC32C5C-9036-C877-3DC7-0E8178288F7C}"/>
          </ac:picMkLst>
        </pc:picChg>
        <pc:picChg chg="del">
          <ac:chgData name="Emmy O'Neill" userId="S::emmy.oneill@transplant.org.au::6a474941-0120-49bd-8d30-156845e68b6a" providerId="AD" clId="Web-{EEA74485-0AD0-891F-C7F4-26CC4F9031E4}" dt="2025-06-17T07:21:18.624" v="0"/>
          <ac:picMkLst>
            <pc:docMk/>
            <pc:sldMk cId="4106806568" sldId="454"/>
            <ac:picMk id="6" creationId="{B6436D67-096B-DB0F-1321-55BB7FD8068C}"/>
          </ac:picMkLst>
        </pc:picChg>
      </pc:sldChg>
      <pc:sldChg chg="modSp">
        <pc:chgData name="Emmy O'Neill" userId="S::emmy.oneill@transplant.org.au::6a474941-0120-49bd-8d30-156845e68b6a" providerId="AD" clId="Web-{EEA74485-0AD0-891F-C7F4-26CC4F9031E4}" dt="2025-06-17T07:22:19.689" v="27" actId="20577"/>
        <pc:sldMkLst>
          <pc:docMk/>
          <pc:sldMk cId="3351971356" sldId="463"/>
        </pc:sldMkLst>
        <pc:spChg chg="mod">
          <ac:chgData name="Emmy O'Neill" userId="S::emmy.oneill@transplant.org.au::6a474941-0120-49bd-8d30-156845e68b6a" providerId="AD" clId="Web-{EEA74485-0AD0-891F-C7F4-26CC4F9031E4}" dt="2025-06-17T07:22:19.689" v="27" actId="20577"/>
          <ac:spMkLst>
            <pc:docMk/>
            <pc:sldMk cId="3351971356" sldId="463"/>
            <ac:spMk id="5" creationId="{78B2CC0F-9E3F-D785-8B5C-E42E5AA6725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8B371E-DB84-4879-A2C1-0927DDC87999}" type="datetimeFigureOut">
              <a:rPr lang="en-AU" smtClean="0"/>
              <a:t>17/06/2025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BB4F75-1F9A-44EC-97AE-7392EDC60E57}" type="slidenum">
              <a:rPr lang="en-AU" smtClean="0"/>
              <a:t>‹#›</a:t>
            </a:fld>
            <a:endParaRPr lang="en-AU"/>
          </a:p>
        </p:txBody>
      </p:sp>
    </p:spTree>
    <p:extLst>
      <p:ext uri="{BB962C8B-B14F-4D97-AF65-F5344CB8AC3E}">
        <p14:creationId xmlns:p14="http://schemas.microsoft.com/office/powerpoint/2010/main" val="1559995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CBB4F75-1F9A-44EC-97AE-7392EDC60E57}" type="slidenum">
              <a:rPr lang="en-AU" smtClean="0"/>
              <a:t>1</a:t>
            </a:fld>
            <a:endParaRPr lang="en-AU"/>
          </a:p>
        </p:txBody>
      </p:sp>
    </p:spTree>
    <p:extLst>
      <p:ext uri="{BB962C8B-B14F-4D97-AF65-F5344CB8AC3E}">
        <p14:creationId xmlns:p14="http://schemas.microsoft.com/office/powerpoint/2010/main" val="3973342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B5597-403C-64BD-0359-3C6F27DFF1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4209B-8BEF-5BFB-E9AA-5C61CB83B9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45B621-D28D-8825-ECE0-63556F47F0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a:t> </a:t>
            </a:r>
            <a:endParaRPr lang="en-AU" sz="74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i="1">
                <a:effectLst/>
                <a:latin typeface="Calibri" panose="020F0502020204030204" pitchFamily="34" charset="0"/>
                <a:ea typeface="Calibri" panose="020F0502020204030204" pitchFamily="34" charset="0"/>
                <a:cs typeface="Cordia New" panose="020B0304020202020204" pitchFamily="34" charset="-34"/>
              </a:rPr>
              <a:t>Swimmers include: One piece, swim briefs and trunks.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i="1">
                <a:effectLst/>
                <a:latin typeface="Calibri" panose="020F0502020204030204" pitchFamily="34" charset="0"/>
                <a:ea typeface="Calibri" panose="020F0502020204030204" pitchFamily="34" charset="0"/>
                <a:cs typeface="Cordia New" panose="020B0304020202020204" pitchFamily="34" charset="-34"/>
              </a:rPr>
              <a:t>Volleyball and football</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endParaRPr lang="en-AU"/>
          </a:p>
        </p:txBody>
      </p:sp>
      <p:sp>
        <p:nvSpPr>
          <p:cNvPr id="4" name="Slide Number Placeholder 3">
            <a:extLst>
              <a:ext uri="{FF2B5EF4-FFF2-40B4-BE49-F238E27FC236}">
                <a16:creationId xmlns:a16="http://schemas.microsoft.com/office/drawing/2014/main" id="{E9907236-2010-9955-7438-CA4108BE7FD3}"/>
              </a:ext>
            </a:extLst>
          </p:cNvPr>
          <p:cNvSpPr>
            <a:spLocks noGrp="1"/>
          </p:cNvSpPr>
          <p:nvPr>
            <p:ph type="sldNum" sz="quarter" idx="5"/>
          </p:nvPr>
        </p:nvSpPr>
        <p:spPr/>
        <p:txBody>
          <a:bodyPr/>
          <a:lstStyle/>
          <a:p>
            <a:fld id="{2CBB4F75-1F9A-44EC-97AE-7392EDC60E57}" type="slidenum">
              <a:rPr lang="en-AU" smtClean="0"/>
              <a:t>29</a:t>
            </a:fld>
            <a:endParaRPr lang="en-AU"/>
          </a:p>
        </p:txBody>
      </p:sp>
    </p:spTree>
    <p:extLst>
      <p:ext uri="{BB962C8B-B14F-4D97-AF65-F5344CB8AC3E}">
        <p14:creationId xmlns:p14="http://schemas.microsoft.com/office/powerpoint/2010/main" val="2569722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800" b="0" i="0" u="none" strike="noStrike">
                <a:solidFill>
                  <a:srgbClr val="000000"/>
                </a:solidFill>
                <a:effectLst/>
                <a:latin typeface="Calibri" panose="020F0502020204030204" pitchFamily="34" charset="0"/>
              </a:rPr>
              <a:t> </a:t>
            </a:r>
          </a:p>
          <a:p>
            <a:endParaRPr lang="en-AU" sz="1200" i="1"/>
          </a:p>
        </p:txBody>
      </p:sp>
      <p:sp>
        <p:nvSpPr>
          <p:cNvPr id="4" name="Slide Number Placeholder 3"/>
          <p:cNvSpPr>
            <a:spLocks noGrp="1"/>
          </p:cNvSpPr>
          <p:nvPr>
            <p:ph type="sldNum" sz="quarter" idx="5"/>
          </p:nvPr>
        </p:nvSpPr>
        <p:spPr/>
        <p:txBody>
          <a:bodyPr/>
          <a:lstStyle/>
          <a:p>
            <a:fld id="{2CBB4F75-1F9A-44EC-97AE-7392EDC60E57}" type="slidenum">
              <a:rPr lang="en-AU" smtClean="0"/>
              <a:t>33</a:t>
            </a:fld>
            <a:endParaRPr lang="en-AU"/>
          </a:p>
        </p:txBody>
      </p:sp>
    </p:spTree>
    <p:extLst>
      <p:ext uri="{BB962C8B-B14F-4D97-AF65-F5344CB8AC3E}">
        <p14:creationId xmlns:p14="http://schemas.microsoft.com/office/powerpoint/2010/main" val="1110480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87C19-1C8B-F1BA-EF84-5114AB541A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E63D1-8603-124A-10A4-A9D35359D1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B85582-4CE2-E35C-0958-7C584F91A255}"/>
              </a:ext>
            </a:extLst>
          </p:cNvPr>
          <p:cNvSpPr>
            <a:spLocks noGrp="1"/>
          </p:cNvSpPr>
          <p:nvPr>
            <p:ph type="body" idx="1"/>
          </p:nvPr>
        </p:nvSpPr>
        <p:spPr/>
        <p:txBody>
          <a:bodyPr/>
          <a:lstStyle/>
          <a:p>
            <a:pPr algn="l"/>
            <a:r>
              <a:rPr lang="en-AU" sz="1800" b="0" i="0" u="none" strike="noStrike">
                <a:solidFill>
                  <a:srgbClr val="000000"/>
                </a:solidFill>
                <a:effectLst/>
                <a:latin typeface="Calibri" panose="020F0502020204030204" pitchFamily="34" charset="0"/>
              </a:rPr>
              <a:t> </a:t>
            </a:r>
          </a:p>
          <a:p>
            <a:endParaRPr lang="en-AU" sz="1200" i="1"/>
          </a:p>
        </p:txBody>
      </p:sp>
      <p:sp>
        <p:nvSpPr>
          <p:cNvPr id="4" name="Slide Number Placeholder 3">
            <a:extLst>
              <a:ext uri="{FF2B5EF4-FFF2-40B4-BE49-F238E27FC236}">
                <a16:creationId xmlns:a16="http://schemas.microsoft.com/office/drawing/2014/main" id="{45F6ACEA-3857-5952-5D04-65B4762575F3}"/>
              </a:ext>
            </a:extLst>
          </p:cNvPr>
          <p:cNvSpPr>
            <a:spLocks noGrp="1"/>
          </p:cNvSpPr>
          <p:nvPr>
            <p:ph type="sldNum" sz="quarter" idx="5"/>
          </p:nvPr>
        </p:nvSpPr>
        <p:spPr/>
        <p:txBody>
          <a:bodyPr/>
          <a:lstStyle/>
          <a:p>
            <a:fld id="{2CBB4F75-1F9A-44EC-97AE-7392EDC60E57}" type="slidenum">
              <a:rPr lang="en-AU" smtClean="0"/>
              <a:t>34</a:t>
            </a:fld>
            <a:endParaRPr lang="en-AU"/>
          </a:p>
        </p:txBody>
      </p:sp>
    </p:spTree>
    <p:extLst>
      <p:ext uri="{BB962C8B-B14F-4D97-AF65-F5344CB8AC3E}">
        <p14:creationId xmlns:p14="http://schemas.microsoft.com/office/powerpoint/2010/main" val="3642947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2C0DA-6ED5-2D32-F101-38CDAE65A1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D5389-081D-F759-5380-41FF03EA28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F7669-CA65-A672-3252-4DEBBDA3254A}"/>
              </a:ext>
            </a:extLst>
          </p:cNvPr>
          <p:cNvSpPr>
            <a:spLocks noGrp="1"/>
          </p:cNvSpPr>
          <p:nvPr>
            <p:ph type="body" idx="1"/>
          </p:nvPr>
        </p:nvSpPr>
        <p:spPr/>
        <p:txBody>
          <a:bodyPr/>
          <a:lstStyle/>
          <a:p>
            <a:pPr algn="l"/>
            <a:r>
              <a:rPr lang="en-AU" sz="1800" b="0" i="0" u="none" strike="noStrike">
                <a:solidFill>
                  <a:srgbClr val="000000"/>
                </a:solidFill>
                <a:effectLst/>
                <a:latin typeface="Calibri" panose="020F0502020204030204" pitchFamily="34" charset="0"/>
              </a:rPr>
              <a:t> </a:t>
            </a:r>
          </a:p>
          <a:p>
            <a:endParaRPr lang="en-AU" sz="1200" i="1"/>
          </a:p>
        </p:txBody>
      </p:sp>
      <p:sp>
        <p:nvSpPr>
          <p:cNvPr id="4" name="Slide Number Placeholder 3">
            <a:extLst>
              <a:ext uri="{FF2B5EF4-FFF2-40B4-BE49-F238E27FC236}">
                <a16:creationId xmlns:a16="http://schemas.microsoft.com/office/drawing/2014/main" id="{A54DF52D-C5B6-AFA6-D6CE-31CBA93E4A92}"/>
              </a:ext>
            </a:extLst>
          </p:cNvPr>
          <p:cNvSpPr>
            <a:spLocks noGrp="1"/>
          </p:cNvSpPr>
          <p:nvPr>
            <p:ph type="sldNum" sz="quarter" idx="5"/>
          </p:nvPr>
        </p:nvSpPr>
        <p:spPr/>
        <p:txBody>
          <a:bodyPr/>
          <a:lstStyle/>
          <a:p>
            <a:fld id="{2CBB4F75-1F9A-44EC-97AE-7392EDC60E57}" type="slidenum">
              <a:rPr lang="en-AU" smtClean="0"/>
              <a:t>35</a:t>
            </a:fld>
            <a:endParaRPr lang="en-AU"/>
          </a:p>
        </p:txBody>
      </p:sp>
    </p:spTree>
    <p:extLst>
      <p:ext uri="{BB962C8B-B14F-4D97-AF65-F5344CB8AC3E}">
        <p14:creationId xmlns:p14="http://schemas.microsoft.com/office/powerpoint/2010/main" val="1173476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800">
              <a:effectLst/>
              <a:latin typeface="Calibri" panose="020F0502020204030204" pitchFamily="34" charset="0"/>
              <a:ea typeface="Calibri" panose="020F0502020204030204" pitchFamily="34" charset="0"/>
              <a:cs typeface="Cordia New" panose="020B0304020202020204" pitchFamily="34" charset="-34"/>
            </a:endParaRPr>
          </a:p>
        </p:txBody>
      </p:sp>
      <p:sp>
        <p:nvSpPr>
          <p:cNvPr id="4" name="Slide Number Placeholder 3"/>
          <p:cNvSpPr>
            <a:spLocks noGrp="1"/>
          </p:cNvSpPr>
          <p:nvPr>
            <p:ph type="sldNum" sz="quarter" idx="5"/>
          </p:nvPr>
        </p:nvSpPr>
        <p:spPr/>
        <p:txBody>
          <a:bodyPr/>
          <a:lstStyle/>
          <a:p>
            <a:fld id="{2CBB4F75-1F9A-44EC-97AE-7392EDC60E57}" type="slidenum">
              <a:rPr lang="en-AU" smtClean="0"/>
              <a:t>2</a:t>
            </a:fld>
            <a:endParaRPr lang="en-AU"/>
          </a:p>
        </p:txBody>
      </p:sp>
    </p:spTree>
    <p:extLst>
      <p:ext uri="{BB962C8B-B14F-4D97-AF65-F5344CB8AC3E}">
        <p14:creationId xmlns:p14="http://schemas.microsoft.com/office/powerpoint/2010/main" val="1119419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DD4D2-76A9-5C38-8F97-42EDF15AA8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4D387A-4B7C-5F24-D0A6-79B16F4E05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60D840-328C-52EC-8C99-5E2B82A97E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a:t> </a:t>
            </a:r>
            <a:endParaRPr lang="en-AU" sz="74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i="1">
                <a:effectLst/>
                <a:latin typeface="Calibri" panose="020F0502020204030204" pitchFamily="34" charset="0"/>
                <a:ea typeface="Calibri" panose="020F0502020204030204" pitchFamily="34" charset="0"/>
                <a:cs typeface="Cordia New" panose="020B0304020202020204" pitchFamily="34" charset="-34"/>
              </a:rPr>
              <a:t>Swimmers include: One piece, swim briefs and trunks.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i="1">
                <a:effectLst/>
                <a:latin typeface="Calibri" panose="020F0502020204030204" pitchFamily="34" charset="0"/>
                <a:ea typeface="Calibri" panose="020F0502020204030204" pitchFamily="34" charset="0"/>
                <a:cs typeface="Cordia New" panose="020B0304020202020204" pitchFamily="34" charset="-34"/>
              </a:rPr>
              <a:t>Volleyball and football</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endParaRPr lang="en-AU"/>
          </a:p>
        </p:txBody>
      </p:sp>
      <p:sp>
        <p:nvSpPr>
          <p:cNvPr id="4" name="Slide Number Placeholder 3">
            <a:extLst>
              <a:ext uri="{FF2B5EF4-FFF2-40B4-BE49-F238E27FC236}">
                <a16:creationId xmlns:a16="http://schemas.microsoft.com/office/drawing/2014/main" id="{507FF0A1-9565-8CA0-F926-2318549A3CEE}"/>
              </a:ext>
            </a:extLst>
          </p:cNvPr>
          <p:cNvSpPr>
            <a:spLocks noGrp="1"/>
          </p:cNvSpPr>
          <p:nvPr>
            <p:ph type="sldNum" sz="quarter" idx="5"/>
          </p:nvPr>
        </p:nvSpPr>
        <p:spPr/>
        <p:txBody>
          <a:bodyPr/>
          <a:lstStyle/>
          <a:p>
            <a:fld id="{2CBB4F75-1F9A-44EC-97AE-7392EDC60E57}" type="slidenum">
              <a:rPr lang="en-AU" smtClean="0"/>
              <a:t>6</a:t>
            </a:fld>
            <a:endParaRPr lang="en-AU"/>
          </a:p>
        </p:txBody>
      </p:sp>
    </p:spTree>
    <p:extLst>
      <p:ext uri="{BB962C8B-B14F-4D97-AF65-F5344CB8AC3E}">
        <p14:creationId xmlns:p14="http://schemas.microsoft.com/office/powerpoint/2010/main" val="3432534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a:t> </a:t>
            </a:r>
            <a:endParaRPr lang="en-AU" sz="74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i="1">
                <a:effectLst/>
                <a:latin typeface="Calibri" panose="020F0502020204030204" pitchFamily="34" charset="0"/>
                <a:ea typeface="Calibri" panose="020F0502020204030204" pitchFamily="34" charset="0"/>
                <a:cs typeface="Cordia New" panose="020B0304020202020204" pitchFamily="34" charset="-34"/>
              </a:rPr>
              <a:t>Swimmers include: One piece, swim briefs and trunks.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i="1">
                <a:effectLst/>
                <a:latin typeface="Calibri" panose="020F0502020204030204" pitchFamily="34" charset="0"/>
                <a:ea typeface="Calibri" panose="020F0502020204030204" pitchFamily="34" charset="0"/>
                <a:cs typeface="Cordia New" panose="020B0304020202020204" pitchFamily="34" charset="-34"/>
              </a:rPr>
              <a:t>Volleyball and football</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endParaRPr lang="en-AU"/>
          </a:p>
        </p:txBody>
      </p:sp>
      <p:sp>
        <p:nvSpPr>
          <p:cNvPr id="4" name="Slide Number Placeholder 3"/>
          <p:cNvSpPr>
            <a:spLocks noGrp="1"/>
          </p:cNvSpPr>
          <p:nvPr>
            <p:ph type="sldNum" sz="quarter" idx="5"/>
          </p:nvPr>
        </p:nvSpPr>
        <p:spPr/>
        <p:txBody>
          <a:bodyPr/>
          <a:lstStyle/>
          <a:p>
            <a:fld id="{2CBB4F75-1F9A-44EC-97AE-7392EDC60E57}" type="slidenum">
              <a:rPr lang="en-AU" smtClean="0"/>
              <a:t>17</a:t>
            </a:fld>
            <a:endParaRPr lang="en-AU"/>
          </a:p>
        </p:txBody>
      </p:sp>
    </p:spTree>
    <p:extLst>
      <p:ext uri="{BB962C8B-B14F-4D97-AF65-F5344CB8AC3E}">
        <p14:creationId xmlns:p14="http://schemas.microsoft.com/office/powerpoint/2010/main" val="1235249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E799B-3B00-AF80-2720-C8166F53B2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1F43E-CFD6-0324-F029-13EADB2240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8417BA-AF70-24CF-67F1-BD8C3A1B6E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a:t> </a:t>
            </a:r>
            <a:endParaRPr lang="en-AU" sz="74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i="1">
                <a:effectLst/>
                <a:latin typeface="Calibri" panose="020F0502020204030204" pitchFamily="34" charset="0"/>
                <a:ea typeface="Calibri" panose="020F0502020204030204" pitchFamily="34" charset="0"/>
                <a:cs typeface="Cordia New" panose="020B0304020202020204" pitchFamily="34" charset="-34"/>
              </a:rPr>
              <a:t>Swimmers include: One piece, swim briefs and trunks.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i="1">
                <a:effectLst/>
                <a:latin typeface="Calibri" panose="020F0502020204030204" pitchFamily="34" charset="0"/>
                <a:ea typeface="Calibri" panose="020F0502020204030204" pitchFamily="34" charset="0"/>
                <a:cs typeface="Cordia New" panose="020B0304020202020204" pitchFamily="34" charset="-34"/>
              </a:rPr>
              <a:t>Volleyball and football</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endParaRPr lang="en-AU"/>
          </a:p>
        </p:txBody>
      </p:sp>
      <p:sp>
        <p:nvSpPr>
          <p:cNvPr id="4" name="Slide Number Placeholder 3">
            <a:extLst>
              <a:ext uri="{FF2B5EF4-FFF2-40B4-BE49-F238E27FC236}">
                <a16:creationId xmlns:a16="http://schemas.microsoft.com/office/drawing/2014/main" id="{B2D6274B-D04F-9F57-110C-4718A352C661}"/>
              </a:ext>
            </a:extLst>
          </p:cNvPr>
          <p:cNvSpPr>
            <a:spLocks noGrp="1"/>
          </p:cNvSpPr>
          <p:nvPr>
            <p:ph type="sldNum" sz="quarter" idx="5"/>
          </p:nvPr>
        </p:nvSpPr>
        <p:spPr/>
        <p:txBody>
          <a:bodyPr/>
          <a:lstStyle/>
          <a:p>
            <a:fld id="{2CBB4F75-1F9A-44EC-97AE-7392EDC60E57}" type="slidenum">
              <a:rPr lang="en-AU" smtClean="0"/>
              <a:t>18</a:t>
            </a:fld>
            <a:endParaRPr lang="en-AU"/>
          </a:p>
        </p:txBody>
      </p:sp>
    </p:spTree>
    <p:extLst>
      <p:ext uri="{BB962C8B-B14F-4D97-AF65-F5344CB8AC3E}">
        <p14:creationId xmlns:p14="http://schemas.microsoft.com/office/powerpoint/2010/main" val="2243087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CBB4F75-1F9A-44EC-97AE-7392EDC60E57}" type="slidenum">
              <a:rPr lang="en-AU" smtClean="0"/>
              <a:t>22</a:t>
            </a:fld>
            <a:endParaRPr lang="en-AU"/>
          </a:p>
        </p:txBody>
      </p:sp>
    </p:spTree>
    <p:extLst>
      <p:ext uri="{BB962C8B-B14F-4D97-AF65-F5344CB8AC3E}">
        <p14:creationId xmlns:p14="http://schemas.microsoft.com/office/powerpoint/2010/main" val="1211084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Calibri" panose="020F0502020204030204" pitchFamily="34" charset="0"/>
              <a:buChar char="-"/>
            </a:pPr>
            <a:endParaRPr lang="en-AU"/>
          </a:p>
        </p:txBody>
      </p:sp>
      <p:sp>
        <p:nvSpPr>
          <p:cNvPr id="4" name="Slide Number Placeholder 3"/>
          <p:cNvSpPr>
            <a:spLocks noGrp="1"/>
          </p:cNvSpPr>
          <p:nvPr>
            <p:ph type="sldNum" sz="quarter" idx="5"/>
          </p:nvPr>
        </p:nvSpPr>
        <p:spPr/>
        <p:txBody>
          <a:bodyPr/>
          <a:lstStyle/>
          <a:p>
            <a:fld id="{2CBB4F75-1F9A-44EC-97AE-7392EDC60E57}" type="slidenum">
              <a:rPr lang="en-AU" smtClean="0"/>
              <a:t>25</a:t>
            </a:fld>
            <a:endParaRPr lang="en-AU"/>
          </a:p>
        </p:txBody>
      </p:sp>
    </p:spTree>
    <p:extLst>
      <p:ext uri="{BB962C8B-B14F-4D97-AF65-F5344CB8AC3E}">
        <p14:creationId xmlns:p14="http://schemas.microsoft.com/office/powerpoint/2010/main" val="3188616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CFF5E-1541-1C62-CAD0-B2C312436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0D8E9D-96D3-A7E3-522F-95F564CDBA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CFC658-BA22-68AE-346F-C61BDAA31566}"/>
              </a:ext>
            </a:extLst>
          </p:cNvPr>
          <p:cNvSpPr>
            <a:spLocks noGrp="1"/>
          </p:cNvSpPr>
          <p:nvPr>
            <p:ph type="body" idx="1"/>
          </p:nvPr>
        </p:nvSpPr>
        <p:spPr/>
        <p:txBody>
          <a:bodyPr/>
          <a:lstStyle/>
          <a:p>
            <a:pPr marL="342900" lvl="0" indent="-342900">
              <a:buFont typeface="Calibri" panose="020F0502020204030204" pitchFamily="34" charset="0"/>
              <a:buChar char="-"/>
            </a:pPr>
            <a:endParaRPr lang="en-AU"/>
          </a:p>
        </p:txBody>
      </p:sp>
      <p:sp>
        <p:nvSpPr>
          <p:cNvPr id="4" name="Slide Number Placeholder 3">
            <a:extLst>
              <a:ext uri="{FF2B5EF4-FFF2-40B4-BE49-F238E27FC236}">
                <a16:creationId xmlns:a16="http://schemas.microsoft.com/office/drawing/2014/main" id="{678491D3-CB7B-775A-773F-6A9A98799AA4}"/>
              </a:ext>
            </a:extLst>
          </p:cNvPr>
          <p:cNvSpPr>
            <a:spLocks noGrp="1"/>
          </p:cNvSpPr>
          <p:nvPr>
            <p:ph type="sldNum" sz="quarter" idx="5"/>
          </p:nvPr>
        </p:nvSpPr>
        <p:spPr/>
        <p:txBody>
          <a:bodyPr/>
          <a:lstStyle/>
          <a:p>
            <a:fld id="{2CBB4F75-1F9A-44EC-97AE-7392EDC60E57}" type="slidenum">
              <a:rPr lang="en-AU" smtClean="0"/>
              <a:t>26</a:t>
            </a:fld>
            <a:endParaRPr lang="en-AU"/>
          </a:p>
        </p:txBody>
      </p:sp>
    </p:spTree>
    <p:extLst>
      <p:ext uri="{BB962C8B-B14F-4D97-AF65-F5344CB8AC3E}">
        <p14:creationId xmlns:p14="http://schemas.microsoft.com/office/powerpoint/2010/main" val="1932196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a:t>Accommodation – Full payment due by March 17</a:t>
            </a:r>
          </a:p>
        </p:txBody>
      </p:sp>
      <p:sp>
        <p:nvSpPr>
          <p:cNvPr id="4" name="Slide Number Placeholder 3"/>
          <p:cNvSpPr>
            <a:spLocks noGrp="1"/>
          </p:cNvSpPr>
          <p:nvPr>
            <p:ph type="sldNum" sz="quarter" idx="5"/>
          </p:nvPr>
        </p:nvSpPr>
        <p:spPr/>
        <p:txBody>
          <a:bodyPr/>
          <a:lstStyle/>
          <a:p>
            <a:fld id="{2CBB4F75-1F9A-44EC-97AE-7392EDC60E57}" type="slidenum">
              <a:rPr lang="en-AU" smtClean="0"/>
              <a:t>28</a:t>
            </a:fld>
            <a:endParaRPr lang="en-AU"/>
          </a:p>
        </p:txBody>
      </p:sp>
    </p:spTree>
    <p:extLst>
      <p:ext uri="{BB962C8B-B14F-4D97-AF65-F5344CB8AC3E}">
        <p14:creationId xmlns:p14="http://schemas.microsoft.com/office/powerpoint/2010/main" val="888818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DCCC9-D3E9-D543-A03F-16E28CE8D8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3731CC-A16C-C94C-9ECA-E464DE56A8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8487A6-0A47-A048-BEBB-FB30626B1AF6}"/>
              </a:ext>
            </a:extLst>
          </p:cNvPr>
          <p:cNvSpPr>
            <a:spLocks noGrp="1"/>
          </p:cNvSpPr>
          <p:nvPr>
            <p:ph type="dt" sz="half" idx="10"/>
          </p:nvPr>
        </p:nvSpPr>
        <p:spPr/>
        <p:txBody>
          <a:bodyPr/>
          <a:lstStyle/>
          <a:p>
            <a:fld id="{D012E187-99DA-4A4C-87DE-88A5D4BEBC68}" type="datetimeFigureOut">
              <a:rPr lang="en-US" smtClean="0"/>
              <a:t>6/17/2025</a:t>
            </a:fld>
            <a:endParaRPr lang="en-US"/>
          </a:p>
        </p:txBody>
      </p:sp>
      <p:sp>
        <p:nvSpPr>
          <p:cNvPr id="5" name="Footer Placeholder 4">
            <a:extLst>
              <a:ext uri="{FF2B5EF4-FFF2-40B4-BE49-F238E27FC236}">
                <a16:creationId xmlns:a16="http://schemas.microsoft.com/office/drawing/2014/main" id="{18B14D10-6522-FA47-AEE4-3CB647CB33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A171E3-A4D4-0849-AFF3-41F7D48B2444}"/>
              </a:ext>
            </a:extLst>
          </p:cNvPr>
          <p:cNvSpPr>
            <a:spLocks noGrp="1"/>
          </p:cNvSpPr>
          <p:nvPr>
            <p:ph type="sldNum" sz="quarter" idx="12"/>
          </p:nvPr>
        </p:nvSpPr>
        <p:spPr/>
        <p:txBody>
          <a:bodyPr/>
          <a:lstStyle/>
          <a:p>
            <a:fld id="{FB5A5474-BC12-884B-BEBD-F5141D318844}" type="slidenum">
              <a:rPr lang="en-US" smtClean="0"/>
              <a:t>‹#›</a:t>
            </a:fld>
            <a:endParaRPr lang="en-US"/>
          </a:p>
        </p:txBody>
      </p:sp>
    </p:spTree>
    <p:extLst>
      <p:ext uri="{BB962C8B-B14F-4D97-AF65-F5344CB8AC3E}">
        <p14:creationId xmlns:p14="http://schemas.microsoft.com/office/powerpoint/2010/main" val="116759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94610-EC14-F447-B7FF-E171F5C745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0558E6-72BE-CA4A-A61E-C865D2D9A9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860D4-6E35-454E-AA7E-CA0D6AAF7A6D}"/>
              </a:ext>
            </a:extLst>
          </p:cNvPr>
          <p:cNvSpPr>
            <a:spLocks noGrp="1"/>
          </p:cNvSpPr>
          <p:nvPr>
            <p:ph type="dt" sz="half" idx="10"/>
          </p:nvPr>
        </p:nvSpPr>
        <p:spPr/>
        <p:txBody>
          <a:bodyPr/>
          <a:lstStyle/>
          <a:p>
            <a:fld id="{D012E187-99DA-4A4C-87DE-88A5D4BEBC68}" type="datetimeFigureOut">
              <a:rPr lang="en-US" smtClean="0"/>
              <a:t>6/17/2025</a:t>
            </a:fld>
            <a:endParaRPr lang="en-US"/>
          </a:p>
        </p:txBody>
      </p:sp>
      <p:sp>
        <p:nvSpPr>
          <p:cNvPr id="5" name="Footer Placeholder 4">
            <a:extLst>
              <a:ext uri="{FF2B5EF4-FFF2-40B4-BE49-F238E27FC236}">
                <a16:creationId xmlns:a16="http://schemas.microsoft.com/office/drawing/2014/main" id="{EAB6A203-7DFC-E548-ACE8-CC2D68297A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41803-BA94-194D-8D2D-B2E3CFAD833E}"/>
              </a:ext>
            </a:extLst>
          </p:cNvPr>
          <p:cNvSpPr>
            <a:spLocks noGrp="1"/>
          </p:cNvSpPr>
          <p:nvPr>
            <p:ph type="sldNum" sz="quarter" idx="12"/>
          </p:nvPr>
        </p:nvSpPr>
        <p:spPr/>
        <p:txBody>
          <a:bodyPr/>
          <a:lstStyle/>
          <a:p>
            <a:fld id="{FB5A5474-BC12-884B-BEBD-F5141D318844}" type="slidenum">
              <a:rPr lang="en-US" smtClean="0"/>
              <a:t>‹#›</a:t>
            </a:fld>
            <a:endParaRPr lang="en-US"/>
          </a:p>
        </p:txBody>
      </p:sp>
    </p:spTree>
    <p:extLst>
      <p:ext uri="{BB962C8B-B14F-4D97-AF65-F5344CB8AC3E}">
        <p14:creationId xmlns:p14="http://schemas.microsoft.com/office/powerpoint/2010/main" val="380433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1A4937-165D-1141-81FF-58E6647F91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92EAED-E810-6C43-B2C0-BFDB084532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13D6BC-5E4F-8441-B1D3-27E98CB4ABF6}"/>
              </a:ext>
            </a:extLst>
          </p:cNvPr>
          <p:cNvSpPr>
            <a:spLocks noGrp="1"/>
          </p:cNvSpPr>
          <p:nvPr>
            <p:ph type="dt" sz="half" idx="10"/>
          </p:nvPr>
        </p:nvSpPr>
        <p:spPr/>
        <p:txBody>
          <a:bodyPr/>
          <a:lstStyle/>
          <a:p>
            <a:fld id="{D012E187-99DA-4A4C-87DE-88A5D4BEBC68}" type="datetimeFigureOut">
              <a:rPr lang="en-US" smtClean="0"/>
              <a:t>6/17/2025</a:t>
            </a:fld>
            <a:endParaRPr lang="en-US"/>
          </a:p>
        </p:txBody>
      </p:sp>
      <p:sp>
        <p:nvSpPr>
          <p:cNvPr id="5" name="Footer Placeholder 4">
            <a:extLst>
              <a:ext uri="{FF2B5EF4-FFF2-40B4-BE49-F238E27FC236}">
                <a16:creationId xmlns:a16="http://schemas.microsoft.com/office/drawing/2014/main" id="{1BB58AD0-E46D-2243-8553-A3F830A55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64110-CA55-D847-ADD1-791ECCC3706C}"/>
              </a:ext>
            </a:extLst>
          </p:cNvPr>
          <p:cNvSpPr>
            <a:spLocks noGrp="1"/>
          </p:cNvSpPr>
          <p:nvPr>
            <p:ph type="sldNum" sz="quarter" idx="12"/>
          </p:nvPr>
        </p:nvSpPr>
        <p:spPr/>
        <p:txBody>
          <a:bodyPr/>
          <a:lstStyle/>
          <a:p>
            <a:fld id="{FB5A5474-BC12-884B-BEBD-F5141D318844}" type="slidenum">
              <a:rPr lang="en-US" smtClean="0"/>
              <a:t>‹#›</a:t>
            </a:fld>
            <a:endParaRPr lang="en-US"/>
          </a:p>
        </p:txBody>
      </p:sp>
    </p:spTree>
    <p:extLst>
      <p:ext uri="{BB962C8B-B14F-4D97-AF65-F5344CB8AC3E}">
        <p14:creationId xmlns:p14="http://schemas.microsoft.com/office/powerpoint/2010/main" val="983199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D039C-81D6-D643-93D4-9D50784586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5E6423-2E1F-4441-A34A-7C677FEE40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6CE827-8C9C-1446-A7F0-D2B3D3F2B1F0}"/>
              </a:ext>
            </a:extLst>
          </p:cNvPr>
          <p:cNvSpPr>
            <a:spLocks noGrp="1"/>
          </p:cNvSpPr>
          <p:nvPr>
            <p:ph type="dt" sz="half" idx="10"/>
          </p:nvPr>
        </p:nvSpPr>
        <p:spPr/>
        <p:txBody>
          <a:bodyPr/>
          <a:lstStyle/>
          <a:p>
            <a:fld id="{D012E187-99DA-4A4C-87DE-88A5D4BEBC68}" type="datetimeFigureOut">
              <a:rPr lang="en-US" smtClean="0"/>
              <a:t>6/17/2025</a:t>
            </a:fld>
            <a:endParaRPr lang="en-US"/>
          </a:p>
        </p:txBody>
      </p:sp>
      <p:sp>
        <p:nvSpPr>
          <p:cNvPr id="5" name="Footer Placeholder 4">
            <a:extLst>
              <a:ext uri="{FF2B5EF4-FFF2-40B4-BE49-F238E27FC236}">
                <a16:creationId xmlns:a16="http://schemas.microsoft.com/office/drawing/2014/main" id="{B0147B43-CFEC-D746-A2EC-FC30B5408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74ED34-7326-DB48-A2A0-31FE716F0EDA}"/>
              </a:ext>
            </a:extLst>
          </p:cNvPr>
          <p:cNvSpPr>
            <a:spLocks noGrp="1"/>
          </p:cNvSpPr>
          <p:nvPr>
            <p:ph type="sldNum" sz="quarter" idx="12"/>
          </p:nvPr>
        </p:nvSpPr>
        <p:spPr/>
        <p:txBody>
          <a:bodyPr/>
          <a:lstStyle/>
          <a:p>
            <a:fld id="{FB5A5474-BC12-884B-BEBD-F5141D318844}" type="slidenum">
              <a:rPr lang="en-US" smtClean="0"/>
              <a:t>‹#›</a:t>
            </a:fld>
            <a:endParaRPr lang="en-US"/>
          </a:p>
        </p:txBody>
      </p:sp>
    </p:spTree>
    <p:extLst>
      <p:ext uri="{BB962C8B-B14F-4D97-AF65-F5344CB8AC3E}">
        <p14:creationId xmlns:p14="http://schemas.microsoft.com/office/powerpoint/2010/main" val="4046214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6290D-6C5C-3C4A-A55E-ABAAFCB7B0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AE8D4A-FBB9-A043-8471-F7807BF5F2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669FDC-067E-0D4E-B159-8B516975CE0F}"/>
              </a:ext>
            </a:extLst>
          </p:cNvPr>
          <p:cNvSpPr>
            <a:spLocks noGrp="1"/>
          </p:cNvSpPr>
          <p:nvPr>
            <p:ph type="dt" sz="half" idx="10"/>
          </p:nvPr>
        </p:nvSpPr>
        <p:spPr/>
        <p:txBody>
          <a:bodyPr/>
          <a:lstStyle/>
          <a:p>
            <a:fld id="{D012E187-99DA-4A4C-87DE-88A5D4BEBC68}" type="datetimeFigureOut">
              <a:rPr lang="en-US" smtClean="0"/>
              <a:t>6/17/2025</a:t>
            </a:fld>
            <a:endParaRPr lang="en-US"/>
          </a:p>
        </p:txBody>
      </p:sp>
      <p:sp>
        <p:nvSpPr>
          <p:cNvPr id="5" name="Footer Placeholder 4">
            <a:extLst>
              <a:ext uri="{FF2B5EF4-FFF2-40B4-BE49-F238E27FC236}">
                <a16:creationId xmlns:a16="http://schemas.microsoft.com/office/drawing/2014/main" id="{04BA5CAD-FCD8-B84C-BDBC-5C13D05EC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4E1268-C6BF-464B-B5B7-77D23AFFC4C1}"/>
              </a:ext>
            </a:extLst>
          </p:cNvPr>
          <p:cNvSpPr>
            <a:spLocks noGrp="1"/>
          </p:cNvSpPr>
          <p:nvPr>
            <p:ph type="sldNum" sz="quarter" idx="12"/>
          </p:nvPr>
        </p:nvSpPr>
        <p:spPr/>
        <p:txBody>
          <a:bodyPr/>
          <a:lstStyle/>
          <a:p>
            <a:fld id="{FB5A5474-BC12-884B-BEBD-F5141D318844}" type="slidenum">
              <a:rPr lang="en-US" smtClean="0"/>
              <a:t>‹#›</a:t>
            </a:fld>
            <a:endParaRPr lang="en-US"/>
          </a:p>
        </p:txBody>
      </p:sp>
    </p:spTree>
    <p:extLst>
      <p:ext uri="{BB962C8B-B14F-4D97-AF65-F5344CB8AC3E}">
        <p14:creationId xmlns:p14="http://schemas.microsoft.com/office/powerpoint/2010/main" val="1960111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4B91F-E580-AF4F-8AAF-5BCF9F54B1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C1ECE0-6485-9D47-BB1B-B3BF1046CB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2D299F-46FE-2043-BA4A-3803F8BE45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C0F120-DAAA-9D4F-82C2-6A20C1F67CE9}"/>
              </a:ext>
            </a:extLst>
          </p:cNvPr>
          <p:cNvSpPr>
            <a:spLocks noGrp="1"/>
          </p:cNvSpPr>
          <p:nvPr>
            <p:ph type="dt" sz="half" idx="10"/>
          </p:nvPr>
        </p:nvSpPr>
        <p:spPr/>
        <p:txBody>
          <a:bodyPr/>
          <a:lstStyle/>
          <a:p>
            <a:fld id="{D012E187-99DA-4A4C-87DE-88A5D4BEBC68}" type="datetimeFigureOut">
              <a:rPr lang="en-US" smtClean="0"/>
              <a:t>6/17/2025</a:t>
            </a:fld>
            <a:endParaRPr lang="en-US"/>
          </a:p>
        </p:txBody>
      </p:sp>
      <p:sp>
        <p:nvSpPr>
          <p:cNvPr id="6" name="Footer Placeholder 5">
            <a:extLst>
              <a:ext uri="{FF2B5EF4-FFF2-40B4-BE49-F238E27FC236}">
                <a16:creationId xmlns:a16="http://schemas.microsoft.com/office/drawing/2014/main" id="{57144626-2545-4E41-BE96-5EF734770E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EDD45-1F94-CD43-A0AB-BF7223439069}"/>
              </a:ext>
            </a:extLst>
          </p:cNvPr>
          <p:cNvSpPr>
            <a:spLocks noGrp="1"/>
          </p:cNvSpPr>
          <p:nvPr>
            <p:ph type="sldNum" sz="quarter" idx="12"/>
          </p:nvPr>
        </p:nvSpPr>
        <p:spPr/>
        <p:txBody>
          <a:bodyPr/>
          <a:lstStyle/>
          <a:p>
            <a:fld id="{FB5A5474-BC12-884B-BEBD-F5141D318844}" type="slidenum">
              <a:rPr lang="en-US" smtClean="0"/>
              <a:t>‹#›</a:t>
            </a:fld>
            <a:endParaRPr lang="en-US"/>
          </a:p>
        </p:txBody>
      </p:sp>
    </p:spTree>
    <p:extLst>
      <p:ext uri="{BB962C8B-B14F-4D97-AF65-F5344CB8AC3E}">
        <p14:creationId xmlns:p14="http://schemas.microsoft.com/office/powerpoint/2010/main" val="2623538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165E-EFB8-9B4A-8752-3363A561E8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BC65A1-3034-E445-9BD9-5637EF2A36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8F28F8-9E9E-3D49-9CAA-2B3496E972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3D9A02-1492-C641-A07C-E1727D1777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CBB47E-B652-D546-AB3B-C0AE289C90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A00AD0-1541-BD41-9B04-D5AEAE2AC714}"/>
              </a:ext>
            </a:extLst>
          </p:cNvPr>
          <p:cNvSpPr>
            <a:spLocks noGrp="1"/>
          </p:cNvSpPr>
          <p:nvPr>
            <p:ph type="dt" sz="half" idx="10"/>
          </p:nvPr>
        </p:nvSpPr>
        <p:spPr/>
        <p:txBody>
          <a:bodyPr/>
          <a:lstStyle/>
          <a:p>
            <a:fld id="{D012E187-99DA-4A4C-87DE-88A5D4BEBC68}" type="datetimeFigureOut">
              <a:rPr lang="en-US" smtClean="0"/>
              <a:t>6/17/2025</a:t>
            </a:fld>
            <a:endParaRPr lang="en-US"/>
          </a:p>
        </p:txBody>
      </p:sp>
      <p:sp>
        <p:nvSpPr>
          <p:cNvPr id="8" name="Footer Placeholder 7">
            <a:extLst>
              <a:ext uri="{FF2B5EF4-FFF2-40B4-BE49-F238E27FC236}">
                <a16:creationId xmlns:a16="http://schemas.microsoft.com/office/drawing/2014/main" id="{002C6E8C-002F-3346-ACD5-2E213CF7FB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F2EA21-1335-C34B-BCDC-156474C05831}"/>
              </a:ext>
            </a:extLst>
          </p:cNvPr>
          <p:cNvSpPr>
            <a:spLocks noGrp="1"/>
          </p:cNvSpPr>
          <p:nvPr>
            <p:ph type="sldNum" sz="quarter" idx="12"/>
          </p:nvPr>
        </p:nvSpPr>
        <p:spPr/>
        <p:txBody>
          <a:bodyPr/>
          <a:lstStyle/>
          <a:p>
            <a:fld id="{FB5A5474-BC12-884B-BEBD-F5141D318844}" type="slidenum">
              <a:rPr lang="en-US" smtClean="0"/>
              <a:t>‹#›</a:t>
            </a:fld>
            <a:endParaRPr lang="en-US"/>
          </a:p>
        </p:txBody>
      </p:sp>
    </p:spTree>
    <p:extLst>
      <p:ext uri="{BB962C8B-B14F-4D97-AF65-F5344CB8AC3E}">
        <p14:creationId xmlns:p14="http://schemas.microsoft.com/office/powerpoint/2010/main" val="1577871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407E4-AAFF-AA4B-88AA-84385E3739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5B27E3-E14C-C640-8163-8183C0ED8712}"/>
              </a:ext>
            </a:extLst>
          </p:cNvPr>
          <p:cNvSpPr>
            <a:spLocks noGrp="1"/>
          </p:cNvSpPr>
          <p:nvPr>
            <p:ph type="dt" sz="half" idx="10"/>
          </p:nvPr>
        </p:nvSpPr>
        <p:spPr/>
        <p:txBody>
          <a:bodyPr/>
          <a:lstStyle/>
          <a:p>
            <a:fld id="{D012E187-99DA-4A4C-87DE-88A5D4BEBC68}" type="datetimeFigureOut">
              <a:rPr lang="en-US" smtClean="0"/>
              <a:t>6/17/2025</a:t>
            </a:fld>
            <a:endParaRPr lang="en-US"/>
          </a:p>
        </p:txBody>
      </p:sp>
      <p:sp>
        <p:nvSpPr>
          <p:cNvPr id="4" name="Footer Placeholder 3">
            <a:extLst>
              <a:ext uri="{FF2B5EF4-FFF2-40B4-BE49-F238E27FC236}">
                <a16:creationId xmlns:a16="http://schemas.microsoft.com/office/drawing/2014/main" id="{6585EE17-B200-8B42-9643-8554EA6B48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38BA52-0444-CA47-AC06-4E67FD2C5111}"/>
              </a:ext>
            </a:extLst>
          </p:cNvPr>
          <p:cNvSpPr>
            <a:spLocks noGrp="1"/>
          </p:cNvSpPr>
          <p:nvPr>
            <p:ph type="sldNum" sz="quarter" idx="12"/>
          </p:nvPr>
        </p:nvSpPr>
        <p:spPr/>
        <p:txBody>
          <a:bodyPr/>
          <a:lstStyle/>
          <a:p>
            <a:fld id="{FB5A5474-BC12-884B-BEBD-F5141D318844}" type="slidenum">
              <a:rPr lang="en-US" smtClean="0"/>
              <a:t>‹#›</a:t>
            </a:fld>
            <a:endParaRPr lang="en-US"/>
          </a:p>
        </p:txBody>
      </p:sp>
    </p:spTree>
    <p:extLst>
      <p:ext uri="{BB962C8B-B14F-4D97-AF65-F5344CB8AC3E}">
        <p14:creationId xmlns:p14="http://schemas.microsoft.com/office/powerpoint/2010/main" val="29010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D322AB-15CB-EB4F-8F7C-712599B83297}"/>
              </a:ext>
            </a:extLst>
          </p:cNvPr>
          <p:cNvSpPr>
            <a:spLocks noGrp="1"/>
          </p:cNvSpPr>
          <p:nvPr>
            <p:ph type="dt" sz="half" idx="10"/>
          </p:nvPr>
        </p:nvSpPr>
        <p:spPr/>
        <p:txBody>
          <a:bodyPr/>
          <a:lstStyle/>
          <a:p>
            <a:fld id="{D012E187-99DA-4A4C-87DE-88A5D4BEBC68}" type="datetimeFigureOut">
              <a:rPr lang="en-US" smtClean="0"/>
              <a:t>6/17/2025</a:t>
            </a:fld>
            <a:endParaRPr lang="en-US"/>
          </a:p>
        </p:txBody>
      </p:sp>
      <p:sp>
        <p:nvSpPr>
          <p:cNvPr id="3" name="Footer Placeholder 2">
            <a:extLst>
              <a:ext uri="{FF2B5EF4-FFF2-40B4-BE49-F238E27FC236}">
                <a16:creationId xmlns:a16="http://schemas.microsoft.com/office/drawing/2014/main" id="{4C85A87F-91C1-4042-9B11-43808FDE53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A067FA-DBA0-BC4C-AF05-ED95B6599F7F}"/>
              </a:ext>
            </a:extLst>
          </p:cNvPr>
          <p:cNvSpPr>
            <a:spLocks noGrp="1"/>
          </p:cNvSpPr>
          <p:nvPr>
            <p:ph type="sldNum" sz="quarter" idx="12"/>
          </p:nvPr>
        </p:nvSpPr>
        <p:spPr/>
        <p:txBody>
          <a:bodyPr/>
          <a:lstStyle/>
          <a:p>
            <a:fld id="{FB5A5474-BC12-884B-BEBD-F5141D318844}" type="slidenum">
              <a:rPr lang="en-US" smtClean="0"/>
              <a:t>‹#›</a:t>
            </a:fld>
            <a:endParaRPr lang="en-US"/>
          </a:p>
        </p:txBody>
      </p:sp>
    </p:spTree>
    <p:extLst>
      <p:ext uri="{BB962C8B-B14F-4D97-AF65-F5344CB8AC3E}">
        <p14:creationId xmlns:p14="http://schemas.microsoft.com/office/powerpoint/2010/main" val="2488829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112FB-10CE-504B-84BD-1C9FFE032B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278A7F-CA3D-C944-9B79-28C8BDAA51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51B65B-702A-6D4C-9C2F-86D7C1C038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F1B18-EB06-4242-A34E-DA86CA6C4CB2}"/>
              </a:ext>
            </a:extLst>
          </p:cNvPr>
          <p:cNvSpPr>
            <a:spLocks noGrp="1"/>
          </p:cNvSpPr>
          <p:nvPr>
            <p:ph type="dt" sz="half" idx="10"/>
          </p:nvPr>
        </p:nvSpPr>
        <p:spPr/>
        <p:txBody>
          <a:bodyPr/>
          <a:lstStyle/>
          <a:p>
            <a:fld id="{D012E187-99DA-4A4C-87DE-88A5D4BEBC68}" type="datetimeFigureOut">
              <a:rPr lang="en-US" smtClean="0"/>
              <a:t>6/17/2025</a:t>
            </a:fld>
            <a:endParaRPr lang="en-US"/>
          </a:p>
        </p:txBody>
      </p:sp>
      <p:sp>
        <p:nvSpPr>
          <p:cNvPr id="6" name="Footer Placeholder 5">
            <a:extLst>
              <a:ext uri="{FF2B5EF4-FFF2-40B4-BE49-F238E27FC236}">
                <a16:creationId xmlns:a16="http://schemas.microsoft.com/office/drawing/2014/main" id="{DE790143-FBC9-AD40-B889-358DE1D80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8C2F9F-4068-7242-B12C-868C59057FCD}"/>
              </a:ext>
            </a:extLst>
          </p:cNvPr>
          <p:cNvSpPr>
            <a:spLocks noGrp="1"/>
          </p:cNvSpPr>
          <p:nvPr>
            <p:ph type="sldNum" sz="quarter" idx="12"/>
          </p:nvPr>
        </p:nvSpPr>
        <p:spPr/>
        <p:txBody>
          <a:bodyPr/>
          <a:lstStyle/>
          <a:p>
            <a:fld id="{FB5A5474-BC12-884B-BEBD-F5141D318844}" type="slidenum">
              <a:rPr lang="en-US" smtClean="0"/>
              <a:t>‹#›</a:t>
            </a:fld>
            <a:endParaRPr lang="en-US"/>
          </a:p>
        </p:txBody>
      </p:sp>
    </p:spTree>
    <p:extLst>
      <p:ext uri="{BB962C8B-B14F-4D97-AF65-F5344CB8AC3E}">
        <p14:creationId xmlns:p14="http://schemas.microsoft.com/office/powerpoint/2010/main" val="1191365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DB024-16F3-DD49-89B3-C388DC9D2A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2D7CC9-FAF0-774E-8D70-9F73E0A4C3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3979F2-92C2-CA4A-9D1A-19942274A0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EE1FD9-D081-EC45-9058-46657B61082E}"/>
              </a:ext>
            </a:extLst>
          </p:cNvPr>
          <p:cNvSpPr>
            <a:spLocks noGrp="1"/>
          </p:cNvSpPr>
          <p:nvPr>
            <p:ph type="dt" sz="half" idx="10"/>
          </p:nvPr>
        </p:nvSpPr>
        <p:spPr/>
        <p:txBody>
          <a:bodyPr/>
          <a:lstStyle/>
          <a:p>
            <a:fld id="{D012E187-99DA-4A4C-87DE-88A5D4BEBC68}" type="datetimeFigureOut">
              <a:rPr lang="en-US" smtClean="0"/>
              <a:t>6/17/2025</a:t>
            </a:fld>
            <a:endParaRPr lang="en-US"/>
          </a:p>
        </p:txBody>
      </p:sp>
      <p:sp>
        <p:nvSpPr>
          <p:cNvPr id="6" name="Footer Placeholder 5">
            <a:extLst>
              <a:ext uri="{FF2B5EF4-FFF2-40B4-BE49-F238E27FC236}">
                <a16:creationId xmlns:a16="http://schemas.microsoft.com/office/drawing/2014/main" id="{DB3DED39-8A72-764D-9AE4-87674F2899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87F7CC-BBA4-0548-ACD0-35D11E1835C6}"/>
              </a:ext>
            </a:extLst>
          </p:cNvPr>
          <p:cNvSpPr>
            <a:spLocks noGrp="1"/>
          </p:cNvSpPr>
          <p:nvPr>
            <p:ph type="sldNum" sz="quarter" idx="12"/>
          </p:nvPr>
        </p:nvSpPr>
        <p:spPr/>
        <p:txBody>
          <a:bodyPr/>
          <a:lstStyle/>
          <a:p>
            <a:fld id="{FB5A5474-BC12-884B-BEBD-F5141D318844}" type="slidenum">
              <a:rPr lang="en-US" smtClean="0"/>
              <a:t>‹#›</a:t>
            </a:fld>
            <a:endParaRPr lang="en-US"/>
          </a:p>
        </p:txBody>
      </p:sp>
    </p:spTree>
    <p:extLst>
      <p:ext uri="{BB962C8B-B14F-4D97-AF65-F5344CB8AC3E}">
        <p14:creationId xmlns:p14="http://schemas.microsoft.com/office/powerpoint/2010/main" val="1464168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A43D37-CC41-4D47-ACDA-DBCA8BD7F9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DAA135-3C22-FA4C-B592-882C82FD05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DAADE6-1436-F847-96FF-045D13F1A6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2E187-99DA-4A4C-87DE-88A5D4BEBC68}" type="datetimeFigureOut">
              <a:rPr lang="en-US" smtClean="0"/>
              <a:t>6/17/2025</a:t>
            </a:fld>
            <a:endParaRPr lang="en-US"/>
          </a:p>
        </p:txBody>
      </p:sp>
      <p:sp>
        <p:nvSpPr>
          <p:cNvPr id="5" name="Footer Placeholder 4">
            <a:extLst>
              <a:ext uri="{FF2B5EF4-FFF2-40B4-BE49-F238E27FC236}">
                <a16:creationId xmlns:a16="http://schemas.microsoft.com/office/drawing/2014/main" id="{19A4DFA4-C1F6-3546-81EA-03D24E43FB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BDBF8A-7943-E540-8D48-52C2A46AA5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5A5474-BC12-884B-BEBD-F5141D318844}" type="slidenum">
              <a:rPr lang="en-US" smtClean="0"/>
              <a:t>‹#›</a:t>
            </a:fld>
            <a:endParaRPr lang="en-US"/>
          </a:p>
        </p:txBody>
      </p:sp>
    </p:spTree>
    <p:extLst>
      <p:ext uri="{BB962C8B-B14F-4D97-AF65-F5344CB8AC3E}">
        <p14:creationId xmlns:p14="http://schemas.microsoft.com/office/powerpoint/2010/main" val="37058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mailto:petamarie18@gmail.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transplant.org.au/member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media@transplant.org.au" TargetMode="Externa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mailto:media@transplant.org.au" TargetMode="External"/><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hyperlink" Target="https://docs.google.com/forms/d/e/1FAIpQLSc2hLnWdzHFMXkArU6JF4pZUsTtB2H3BRmN4tYo-1N_ACxmIg/viewform?usp=dialog" TargetMode="External"/><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hyperlink" Target="mailto:media@transplant.org.au"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aus01.safelinks.protection.outlook.com/?url=https%3A%2F%2Fworld-transplant-games-australia.raiselysite.com%2F&amp;data=05%7C02%7Cjulie.edwards%40transplant.org.au%7C9136d6e3772647da05dd08dd09e0b782%7Cefee03ad4b16451ba63d4cf9ea30725e%7C0%7C0%7C638677582934709232%7CUnknown%7CTWFpbGZsb3d8eyJFbXB0eU1hcGkiOnRydWUsIlYiOiIwLjAuMDAwMCIsIlAiOiJXaW4zMiIsIkFOIjoiTWFpbCIsIldUIjoyfQ%3D%3D%7C0%7C%7C%7C&amp;sdata=epCmDn1FTBPXGJccTR%2FU5xxCH9la2eXX7rjrXYLphz0%3D&amp;reserved=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transplant.org.au/world-australian-team/" TargetMode="External"/><Relationship Id="rId4" Type="http://schemas.openxmlformats.org/officeDocument/2006/relationships/hyperlink" Target="mailto:Julie.Edwards@transplant.org.au"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mailto:julie.scudds@transplant.org.a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chat.whatsapp.com/C3YitG4bsC19EkzrsoYZ0R" TargetMode="Externa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transplant.org.au/"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s://transplant.org.au/world-australian-team/" TargetMode="External"/><Relationship Id="rId3" Type="http://schemas.openxmlformats.org/officeDocument/2006/relationships/hyperlink" Target="mailto:TeamManager@transplant.org.au" TargetMode="External"/><Relationship Id="rId7" Type="http://schemas.openxmlformats.org/officeDocument/2006/relationships/hyperlink" Target="https://wtg2025.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media@transplant.org.au" TargetMode="External"/><Relationship Id="rId5" Type="http://schemas.openxmlformats.org/officeDocument/2006/relationships/hyperlink" Target="mailto:Julie.Edwards@transplant.org.au" TargetMode="External"/><Relationship Id="rId4" Type="http://schemas.openxmlformats.org/officeDocument/2006/relationships/hyperlink" Target="mailto:Sports@transplant.org.au"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hyperlink" Target="https://au.linkedin.com/legal/cookie-policy?trk=linkedin-tc_auth-button_cookie-policy"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view of the historic Brühlsche Terasse in Dresden">
            <a:extLst>
              <a:ext uri="{FF2B5EF4-FFF2-40B4-BE49-F238E27FC236}">
                <a16:creationId xmlns:a16="http://schemas.microsoft.com/office/drawing/2014/main" id="{22C4AF24-C0A0-1567-2C4F-D26D639E5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5938" y="1174229"/>
            <a:ext cx="8103356" cy="53964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logo&#10;&#10;AI-generated content may be incorrect.">
            <a:extLst>
              <a:ext uri="{FF2B5EF4-FFF2-40B4-BE49-F238E27FC236}">
                <a16:creationId xmlns:a16="http://schemas.microsoft.com/office/drawing/2014/main" id="{9D3936A4-21CD-46FF-5E30-2B6E8CD74CE5}"/>
              </a:ext>
            </a:extLst>
          </p:cNvPr>
          <p:cNvPicPr>
            <a:picLocks noChangeAspect="1"/>
          </p:cNvPicPr>
          <p:nvPr/>
        </p:nvPicPr>
        <p:blipFill>
          <a:blip r:embed="rId4"/>
          <a:srcRect t="18925" b="22796"/>
          <a:stretch/>
        </p:blipFill>
        <p:spPr>
          <a:xfrm>
            <a:off x="330480" y="4413125"/>
            <a:ext cx="3412378" cy="1700323"/>
          </a:xfrm>
          <a:prstGeom prst="rect">
            <a:avLst/>
          </a:prstGeom>
        </p:spPr>
      </p:pic>
      <p:sp>
        <p:nvSpPr>
          <p:cNvPr id="4" name="TextBox 3">
            <a:extLst>
              <a:ext uri="{FF2B5EF4-FFF2-40B4-BE49-F238E27FC236}">
                <a16:creationId xmlns:a16="http://schemas.microsoft.com/office/drawing/2014/main" id="{EAEFB3D5-0281-1E8B-3EDC-DEF5AC2A1882}"/>
              </a:ext>
            </a:extLst>
          </p:cNvPr>
          <p:cNvSpPr txBox="1"/>
          <p:nvPr/>
        </p:nvSpPr>
        <p:spPr>
          <a:xfrm>
            <a:off x="1125" y="1394757"/>
            <a:ext cx="408198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rgbClr val="AE016C"/>
                </a:solidFill>
                <a:latin typeface="Calibri Light"/>
                <a:ea typeface="Calibri"/>
                <a:cs typeface="Calibri"/>
              </a:rPr>
              <a:t>Information </a:t>
            </a:r>
            <a:endParaRPr lang="en-US" sz="4800" b="1">
              <a:latin typeface="Calibri Light"/>
              <a:ea typeface="Calibri"/>
              <a:cs typeface="Calibri"/>
            </a:endParaRPr>
          </a:p>
          <a:p>
            <a:pPr algn="ctr"/>
            <a:r>
              <a:rPr lang="en-US" sz="4800" b="1">
                <a:solidFill>
                  <a:srgbClr val="AE016C"/>
                </a:solidFill>
                <a:latin typeface="Calibri Light"/>
                <a:ea typeface="Calibri"/>
                <a:cs typeface="Calibri"/>
              </a:rPr>
              <a:t>Session </a:t>
            </a:r>
          </a:p>
          <a:p>
            <a:pPr algn="ctr"/>
            <a:r>
              <a:rPr lang="en-US" sz="4800" b="1">
                <a:solidFill>
                  <a:srgbClr val="AE016C"/>
                </a:solidFill>
                <a:latin typeface="Calibri Light"/>
                <a:ea typeface="Calibri"/>
                <a:cs typeface="Calibri"/>
              </a:rPr>
              <a:t># 5</a:t>
            </a:r>
            <a:endParaRPr lang="en-US"/>
          </a:p>
        </p:txBody>
      </p:sp>
      <p:sp>
        <p:nvSpPr>
          <p:cNvPr id="6" name="Title 1">
            <a:extLst>
              <a:ext uri="{FF2B5EF4-FFF2-40B4-BE49-F238E27FC236}">
                <a16:creationId xmlns:a16="http://schemas.microsoft.com/office/drawing/2014/main" id="{56EA87C6-E6CA-20FA-A8E2-EBAB9C037A07}"/>
              </a:ext>
            </a:extLst>
          </p:cNvPr>
          <p:cNvSpPr>
            <a:spLocks noGrp="1"/>
          </p:cNvSpPr>
          <p:nvPr>
            <p:ph type="title"/>
          </p:nvPr>
        </p:nvSpPr>
        <p:spPr>
          <a:xfrm>
            <a:off x="838200" y="422246"/>
            <a:ext cx="10515600" cy="1325563"/>
          </a:xfrm>
        </p:spPr>
        <p:txBody>
          <a:bodyPr>
            <a:normAutofit/>
          </a:bodyPr>
          <a:lstStyle/>
          <a:p>
            <a:pPr algn="ctr">
              <a:spcBef>
                <a:spcPts val="0"/>
              </a:spcBef>
            </a:pPr>
            <a:r>
              <a:rPr lang="en-AU" b="1">
                <a:solidFill>
                  <a:schemeClr val="bg1"/>
                </a:solidFill>
              </a:rPr>
              <a:t>World Transplant Games,  Dresden 2025</a:t>
            </a:r>
            <a:br>
              <a:rPr lang="en-AU" b="1"/>
            </a:br>
            <a:endParaRPr lang="en-AU" b="1">
              <a:solidFill>
                <a:schemeClr val="bg1"/>
              </a:solidFill>
              <a:ea typeface="Calibri Light" panose="020F0302020204030204"/>
              <a:cs typeface="Calibri Light" panose="020F0302020204030204"/>
            </a:endParaRPr>
          </a:p>
        </p:txBody>
      </p:sp>
    </p:spTree>
    <p:extLst>
      <p:ext uri="{BB962C8B-B14F-4D97-AF65-F5344CB8AC3E}">
        <p14:creationId xmlns:p14="http://schemas.microsoft.com/office/powerpoint/2010/main" val="1138827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D8AA6-1F8A-A4EB-48F2-B48420B971C1}"/>
              </a:ext>
            </a:extLst>
          </p:cNvPr>
          <p:cNvSpPr>
            <a:spLocks noGrp="1"/>
          </p:cNvSpPr>
          <p:nvPr>
            <p:ph type="title"/>
          </p:nvPr>
        </p:nvSpPr>
        <p:spPr/>
        <p:txBody>
          <a:bodyPr/>
          <a:lstStyle/>
          <a:p>
            <a:pPr algn="ctr"/>
            <a:r>
              <a:rPr lang="en-US" sz="4000">
                <a:solidFill>
                  <a:schemeClr val="bg1"/>
                </a:solidFill>
                <a:latin typeface="Calibri"/>
                <a:ea typeface="Calibri"/>
                <a:cs typeface="Calibri"/>
              </a:rPr>
              <a:t>INJURY PREVENTION</a:t>
            </a:r>
          </a:p>
          <a:p>
            <a:endParaRPr lang="en-US">
              <a:ea typeface="Calibri Light"/>
              <a:cs typeface="Calibri Light"/>
            </a:endParaRPr>
          </a:p>
        </p:txBody>
      </p:sp>
      <p:sp>
        <p:nvSpPr>
          <p:cNvPr id="3" name="Content Placeholder 2">
            <a:extLst>
              <a:ext uri="{FF2B5EF4-FFF2-40B4-BE49-F238E27FC236}">
                <a16:creationId xmlns:a16="http://schemas.microsoft.com/office/drawing/2014/main" id="{2E6F75DF-A928-B40D-BD5D-7622EC117910}"/>
              </a:ext>
            </a:extLst>
          </p:cNvPr>
          <p:cNvSpPr>
            <a:spLocks noGrp="1"/>
          </p:cNvSpPr>
          <p:nvPr>
            <p:ph idx="1"/>
          </p:nvPr>
        </p:nvSpPr>
        <p:spPr>
          <a:xfrm>
            <a:off x="217170" y="1640275"/>
            <a:ext cx="8000999" cy="4852600"/>
          </a:xfrm>
        </p:spPr>
        <p:txBody>
          <a:bodyPr vert="horz" lIns="91440" tIns="45720" rIns="91440" bIns="45720" rtlCol="0" anchor="t">
            <a:noAutofit/>
          </a:bodyPr>
          <a:lstStyle/>
          <a:p>
            <a:r>
              <a:rPr lang="en-US">
                <a:solidFill>
                  <a:srgbClr val="494642"/>
                </a:solidFill>
                <a:latin typeface="+mj-lt"/>
                <a:ea typeface="Calibri"/>
                <a:cs typeface="Calibri"/>
              </a:rPr>
              <a:t>Pre-existing injury preparation (tape, advice and management plan to get through the games) </a:t>
            </a:r>
            <a:endParaRPr lang="en-US">
              <a:latin typeface="+mj-lt"/>
              <a:ea typeface="Calibri"/>
              <a:cs typeface="Calibri"/>
            </a:endParaRPr>
          </a:p>
          <a:p>
            <a:r>
              <a:rPr lang="en-US">
                <a:solidFill>
                  <a:srgbClr val="494642"/>
                </a:solidFill>
                <a:latin typeface="+mj-lt"/>
                <a:ea typeface="Calibri"/>
                <a:cs typeface="Calibri"/>
              </a:rPr>
              <a:t>Warm up AND stretch </a:t>
            </a:r>
            <a:endParaRPr lang="en-US">
              <a:latin typeface="+mj-lt"/>
              <a:ea typeface="Calibri"/>
              <a:cs typeface="Calibri"/>
            </a:endParaRPr>
          </a:p>
          <a:p>
            <a:r>
              <a:rPr lang="en-US">
                <a:solidFill>
                  <a:srgbClr val="494642"/>
                </a:solidFill>
                <a:latin typeface="+mj-lt"/>
                <a:ea typeface="Calibri"/>
                <a:cs typeface="Calibri"/>
              </a:rPr>
              <a:t>Cool down AND stretch </a:t>
            </a:r>
            <a:endParaRPr lang="en-US">
              <a:latin typeface="+mj-lt"/>
              <a:ea typeface="Calibri"/>
              <a:cs typeface="Calibri"/>
            </a:endParaRPr>
          </a:p>
          <a:p>
            <a:r>
              <a:rPr lang="en-US">
                <a:solidFill>
                  <a:srgbClr val="494642"/>
                </a:solidFill>
                <a:latin typeface="+mj-lt"/>
                <a:ea typeface="Calibri"/>
                <a:cs typeface="Calibri"/>
              </a:rPr>
              <a:t>Re-hydrate </a:t>
            </a:r>
            <a:endParaRPr lang="en-US">
              <a:latin typeface="+mj-lt"/>
              <a:ea typeface="Calibri"/>
              <a:cs typeface="Calibri"/>
            </a:endParaRPr>
          </a:p>
          <a:p>
            <a:r>
              <a:rPr lang="en-US">
                <a:solidFill>
                  <a:srgbClr val="494642"/>
                </a:solidFill>
                <a:latin typeface="+mj-lt"/>
                <a:ea typeface="Calibri"/>
                <a:cs typeface="Calibri"/>
              </a:rPr>
              <a:t>Rest between events </a:t>
            </a:r>
          </a:p>
          <a:p>
            <a:r>
              <a:rPr lang="en-US">
                <a:solidFill>
                  <a:srgbClr val="494642"/>
                </a:solidFill>
                <a:latin typeface="+mj-lt"/>
                <a:ea typeface="Calibri"/>
                <a:cs typeface="Calibri"/>
              </a:rPr>
              <a:t>Most likely “injury” to occur at these games is medical, dehydration and exhaustion. Winter to Summer climate change, time zone alteration, physical exertion. Temp in Dresden in August 11 - 27</a:t>
            </a:r>
            <a:endParaRPr lang="en-US">
              <a:latin typeface="+mj-lt"/>
              <a:ea typeface="Calibri"/>
              <a:cs typeface="Calibri"/>
            </a:endParaRPr>
          </a:p>
        </p:txBody>
      </p:sp>
      <p:pic>
        <p:nvPicPr>
          <p:cNvPr id="5" name="Picture 4" descr="A group of people getting massage&#10;&#10;AI-generated content may be incorrect.">
            <a:extLst>
              <a:ext uri="{FF2B5EF4-FFF2-40B4-BE49-F238E27FC236}">
                <a16:creationId xmlns:a16="http://schemas.microsoft.com/office/drawing/2014/main" id="{27179B90-30C9-3F9D-A76E-9F6CAC6E8BE3}"/>
              </a:ext>
            </a:extLst>
          </p:cNvPr>
          <p:cNvPicPr>
            <a:picLocks noChangeAspect="1"/>
          </p:cNvPicPr>
          <p:nvPr/>
        </p:nvPicPr>
        <p:blipFill>
          <a:blip r:embed="rId2"/>
          <a:stretch>
            <a:fillRect/>
          </a:stretch>
        </p:blipFill>
        <p:spPr>
          <a:xfrm>
            <a:off x="8010839" y="1435529"/>
            <a:ext cx="3963991" cy="4852600"/>
          </a:xfrm>
          <a:prstGeom prst="rect">
            <a:avLst/>
          </a:prstGeom>
        </p:spPr>
      </p:pic>
    </p:spTree>
    <p:extLst>
      <p:ext uri="{BB962C8B-B14F-4D97-AF65-F5344CB8AC3E}">
        <p14:creationId xmlns:p14="http://schemas.microsoft.com/office/powerpoint/2010/main" val="3914053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81AD9-E766-51B7-5A97-C3C791262713}"/>
              </a:ext>
            </a:extLst>
          </p:cNvPr>
          <p:cNvSpPr>
            <a:spLocks noGrp="1"/>
          </p:cNvSpPr>
          <p:nvPr>
            <p:ph type="title"/>
          </p:nvPr>
        </p:nvSpPr>
        <p:spPr/>
        <p:txBody>
          <a:bodyPr/>
          <a:lstStyle/>
          <a:p>
            <a:pPr algn="ctr"/>
            <a:r>
              <a:rPr lang="en-US" sz="4000">
                <a:solidFill>
                  <a:schemeClr val="bg1"/>
                </a:solidFill>
                <a:latin typeface="Calibri"/>
                <a:ea typeface="Calibri"/>
                <a:cs typeface="Calibri"/>
              </a:rPr>
              <a:t>INJURY MANAGEMENT</a:t>
            </a:r>
          </a:p>
          <a:p>
            <a:endParaRPr lang="en-US">
              <a:ea typeface="Calibri Light"/>
              <a:cs typeface="Calibri Light"/>
            </a:endParaRPr>
          </a:p>
        </p:txBody>
      </p:sp>
      <p:sp>
        <p:nvSpPr>
          <p:cNvPr id="3" name="Content Placeholder 2">
            <a:extLst>
              <a:ext uri="{FF2B5EF4-FFF2-40B4-BE49-F238E27FC236}">
                <a16:creationId xmlns:a16="http://schemas.microsoft.com/office/drawing/2014/main" id="{0DA6498F-0C32-EE8B-2775-2639CA345059}"/>
              </a:ext>
            </a:extLst>
          </p:cNvPr>
          <p:cNvSpPr>
            <a:spLocks noGrp="1"/>
          </p:cNvSpPr>
          <p:nvPr>
            <p:ph idx="1"/>
          </p:nvPr>
        </p:nvSpPr>
        <p:spPr>
          <a:xfrm>
            <a:off x="1055370" y="1690688"/>
            <a:ext cx="6522720" cy="4390072"/>
          </a:xfrm>
        </p:spPr>
        <p:txBody>
          <a:bodyPr vert="horz" lIns="91440" tIns="45720" rIns="91440" bIns="45720" rtlCol="0" anchor="t">
            <a:normAutofit/>
          </a:bodyPr>
          <a:lstStyle/>
          <a:p>
            <a:r>
              <a:rPr lang="en-US">
                <a:solidFill>
                  <a:srgbClr val="494642"/>
                </a:solidFill>
                <a:latin typeface="+mj-lt"/>
                <a:ea typeface="Calibri"/>
                <a:cs typeface="Calibri"/>
              </a:rPr>
              <a:t>R.I.C.E or P.R.I.C.E</a:t>
            </a:r>
            <a:endParaRPr lang="en-US">
              <a:latin typeface="+mj-lt"/>
              <a:ea typeface="Calibri"/>
              <a:cs typeface="Calibri"/>
            </a:endParaRPr>
          </a:p>
          <a:p>
            <a:r>
              <a:rPr lang="en-US">
                <a:solidFill>
                  <a:srgbClr val="494642"/>
                </a:solidFill>
                <a:latin typeface="+mj-lt"/>
                <a:ea typeface="Calibri"/>
                <a:cs typeface="Calibri"/>
              </a:rPr>
              <a:t>Assessment of injury, advice on </a:t>
            </a:r>
            <a:br>
              <a:rPr lang="en-US">
                <a:latin typeface="+mj-lt"/>
              </a:rPr>
            </a:br>
            <a:r>
              <a:rPr lang="en-US">
                <a:solidFill>
                  <a:srgbClr val="494642"/>
                </a:solidFill>
                <a:latin typeface="+mj-lt"/>
                <a:ea typeface="Calibri"/>
                <a:cs typeface="Calibri"/>
              </a:rPr>
              <a:t>management plan and continued </a:t>
            </a:r>
            <a:br>
              <a:rPr lang="en-US">
                <a:latin typeface="+mj-lt"/>
              </a:rPr>
            </a:br>
            <a:r>
              <a:rPr lang="en-US">
                <a:solidFill>
                  <a:srgbClr val="494642"/>
                </a:solidFill>
                <a:latin typeface="+mj-lt"/>
                <a:ea typeface="Calibri"/>
                <a:cs typeface="Calibri"/>
              </a:rPr>
              <a:t>participation. Discuss primary </a:t>
            </a:r>
            <a:br>
              <a:rPr lang="en-US">
                <a:latin typeface="+mj-lt"/>
              </a:rPr>
            </a:br>
            <a:r>
              <a:rPr lang="en-US">
                <a:solidFill>
                  <a:srgbClr val="494642"/>
                </a:solidFill>
                <a:latin typeface="+mj-lt"/>
                <a:ea typeface="Calibri"/>
                <a:cs typeface="Calibri"/>
              </a:rPr>
              <a:t>event with athlete. </a:t>
            </a:r>
            <a:endParaRPr lang="en-US">
              <a:latin typeface="+mj-lt"/>
              <a:ea typeface="Calibri"/>
              <a:cs typeface="Calibri"/>
            </a:endParaRPr>
          </a:p>
          <a:p>
            <a:r>
              <a:rPr lang="en-US">
                <a:solidFill>
                  <a:srgbClr val="494642"/>
                </a:solidFill>
                <a:latin typeface="+mj-lt"/>
                <a:ea typeface="Calibri"/>
                <a:cs typeface="Calibri"/>
              </a:rPr>
              <a:t>Follow up and assist in preparation </a:t>
            </a:r>
            <a:br>
              <a:rPr lang="en-US">
                <a:latin typeface="+mj-lt"/>
              </a:rPr>
            </a:br>
            <a:r>
              <a:rPr lang="en-US">
                <a:solidFill>
                  <a:srgbClr val="494642"/>
                </a:solidFill>
                <a:latin typeface="+mj-lt"/>
                <a:ea typeface="Calibri"/>
                <a:cs typeface="Calibri"/>
              </a:rPr>
              <a:t>for further events. </a:t>
            </a:r>
            <a:endParaRPr lang="en-US">
              <a:latin typeface="+mj-lt"/>
              <a:ea typeface="Calibri"/>
              <a:cs typeface="Calibri"/>
            </a:endParaRPr>
          </a:p>
          <a:p>
            <a:r>
              <a:rPr lang="en-US">
                <a:solidFill>
                  <a:srgbClr val="494642"/>
                </a:solidFill>
                <a:latin typeface="+mj-lt"/>
                <a:ea typeface="Calibri"/>
                <a:cs typeface="Calibri"/>
              </a:rPr>
              <a:t>If minor injury - follow up with home </a:t>
            </a:r>
            <a:br>
              <a:rPr lang="en-US">
                <a:latin typeface="+mj-lt"/>
              </a:rPr>
            </a:br>
            <a:r>
              <a:rPr lang="en-US">
                <a:solidFill>
                  <a:srgbClr val="494642"/>
                </a:solidFill>
                <a:latin typeface="+mj-lt"/>
                <a:ea typeface="Calibri"/>
                <a:cs typeface="Calibri"/>
              </a:rPr>
              <a:t>physio on return from Europe. </a:t>
            </a:r>
            <a:endParaRPr lang="en-US">
              <a:latin typeface="+mj-lt"/>
              <a:ea typeface="Calibri"/>
              <a:cs typeface="Calibri"/>
            </a:endParaRPr>
          </a:p>
          <a:p>
            <a:endParaRPr lang="en-US">
              <a:ea typeface="Calibri"/>
              <a:cs typeface="Calibri"/>
            </a:endParaRPr>
          </a:p>
        </p:txBody>
      </p:sp>
      <p:pic>
        <p:nvPicPr>
          <p:cNvPr id="4" name="Picture 3" descr="A x-ray of a hand&#10;&#10;AI-generated content may be incorrect.">
            <a:extLst>
              <a:ext uri="{FF2B5EF4-FFF2-40B4-BE49-F238E27FC236}">
                <a16:creationId xmlns:a16="http://schemas.microsoft.com/office/drawing/2014/main" id="{4C3B638A-0E59-CA32-0531-116C67BAF4EE}"/>
              </a:ext>
            </a:extLst>
          </p:cNvPr>
          <p:cNvPicPr>
            <a:picLocks noChangeAspect="1"/>
          </p:cNvPicPr>
          <p:nvPr/>
        </p:nvPicPr>
        <p:blipFill>
          <a:blip r:embed="rId2"/>
          <a:stretch>
            <a:fillRect/>
          </a:stretch>
        </p:blipFill>
        <p:spPr>
          <a:xfrm>
            <a:off x="7756175" y="1338648"/>
            <a:ext cx="3918650" cy="4994191"/>
          </a:xfrm>
          <a:prstGeom prst="rect">
            <a:avLst/>
          </a:prstGeom>
        </p:spPr>
      </p:pic>
    </p:spTree>
    <p:extLst>
      <p:ext uri="{BB962C8B-B14F-4D97-AF65-F5344CB8AC3E}">
        <p14:creationId xmlns:p14="http://schemas.microsoft.com/office/powerpoint/2010/main" val="3899271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5A7BE-7847-E419-5DD7-562F6AD717DA}"/>
              </a:ext>
            </a:extLst>
          </p:cNvPr>
          <p:cNvSpPr>
            <a:spLocks noGrp="1"/>
          </p:cNvSpPr>
          <p:nvPr>
            <p:ph type="title"/>
          </p:nvPr>
        </p:nvSpPr>
        <p:spPr/>
        <p:txBody>
          <a:bodyPr/>
          <a:lstStyle/>
          <a:p>
            <a:pPr algn="ctr"/>
            <a:r>
              <a:rPr lang="en-US" sz="4000">
                <a:solidFill>
                  <a:schemeClr val="bg1"/>
                </a:solidFill>
                <a:latin typeface="Calibri"/>
                <a:ea typeface="Calibri"/>
                <a:cs typeface="Calibri"/>
              </a:rPr>
              <a:t>BETWEEN EVENTS/END OF EACH DAY</a:t>
            </a:r>
          </a:p>
          <a:p>
            <a:endParaRPr lang="en-US">
              <a:ea typeface="Calibri Light"/>
              <a:cs typeface="Calibri Light"/>
            </a:endParaRPr>
          </a:p>
        </p:txBody>
      </p:sp>
      <p:sp>
        <p:nvSpPr>
          <p:cNvPr id="3" name="Content Placeholder 2">
            <a:extLst>
              <a:ext uri="{FF2B5EF4-FFF2-40B4-BE49-F238E27FC236}">
                <a16:creationId xmlns:a16="http://schemas.microsoft.com/office/drawing/2014/main" id="{D60DE3F8-C6E4-0BE7-7ED4-AC5A743CA386}"/>
              </a:ext>
            </a:extLst>
          </p:cNvPr>
          <p:cNvSpPr>
            <a:spLocks noGrp="1"/>
          </p:cNvSpPr>
          <p:nvPr>
            <p:ph idx="1"/>
          </p:nvPr>
        </p:nvSpPr>
        <p:spPr>
          <a:xfrm>
            <a:off x="838200" y="1554480"/>
            <a:ext cx="10515600" cy="4857750"/>
          </a:xfrm>
        </p:spPr>
        <p:txBody>
          <a:bodyPr vert="horz" lIns="91440" tIns="45720" rIns="91440" bIns="45720" rtlCol="0" anchor="t">
            <a:normAutofit/>
          </a:bodyPr>
          <a:lstStyle/>
          <a:p>
            <a:r>
              <a:rPr lang="en-US">
                <a:solidFill>
                  <a:srgbClr val="494642"/>
                </a:solidFill>
                <a:latin typeface="+mj-lt"/>
                <a:ea typeface="Calibri"/>
                <a:cs typeface="Calibri"/>
              </a:rPr>
              <a:t>Cool down and stretch </a:t>
            </a:r>
            <a:endParaRPr lang="en-US">
              <a:latin typeface="+mj-lt"/>
              <a:ea typeface="Calibri"/>
              <a:cs typeface="Calibri"/>
            </a:endParaRPr>
          </a:p>
          <a:p>
            <a:r>
              <a:rPr lang="en-US">
                <a:solidFill>
                  <a:srgbClr val="494642"/>
                </a:solidFill>
                <a:latin typeface="+mj-lt"/>
                <a:ea typeface="Calibri"/>
                <a:cs typeface="Calibri"/>
              </a:rPr>
              <a:t>Rest</a:t>
            </a:r>
            <a:endParaRPr lang="en-US">
              <a:latin typeface="+mj-lt"/>
              <a:ea typeface="Calibri"/>
              <a:cs typeface="Calibri"/>
            </a:endParaRPr>
          </a:p>
          <a:p>
            <a:r>
              <a:rPr lang="en-US">
                <a:solidFill>
                  <a:srgbClr val="494642"/>
                </a:solidFill>
                <a:latin typeface="+mj-lt"/>
                <a:ea typeface="Calibri"/>
                <a:cs typeface="Calibri"/>
              </a:rPr>
              <a:t>Rehydrate</a:t>
            </a:r>
            <a:endParaRPr lang="en-US">
              <a:latin typeface="+mj-lt"/>
              <a:ea typeface="Calibri"/>
              <a:cs typeface="Calibri"/>
            </a:endParaRPr>
          </a:p>
          <a:p>
            <a:r>
              <a:rPr lang="en-US">
                <a:solidFill>
                  <a:srgbClr val="494642"/>
                </a:solidFill>
                <a:latin typeface="+mj-lt"/>
                <a:ea typeface="Calibri"/>
                <a:cs typeface="Calibri"/>
              </a:rPr>
              <a:t>Eat</a:t>
            </a:r>
            <a:endParaRPr lang="en-US">
              <a:latin typeface="+mj-lt"/>
              <a:ea typeface="Calibri"/>
              <a:cs typeface="Calibri"/>
            </a:endParaRPr>
          </a:p>
          <a:p>
            <a:r>
              <a:rPr lang="en-US">
                <a:solidFill>
                  <a:srgbClr val="494642"/>
                </a:solidFill>
                <a:latin typeface="+mj-lt"/>
                <a:ea typeface="Calibri"/>
                <a:cs typeface="Calibri"/>
              </a:rPr>
              <a:t>Warm up before next event </a:t>
            </a:r>
            <a:endParaRPr lang="en-US">
              <a:latin typeface="+mj-lt"/>
              <a:ea typeface="Calibri"/>
              <a:cs typeface="Calibri"/>
            </a:endParaRPr>
          </a:p>
          <a:p>
            <a:r>
              <a:rPr lang="en-US">
                <a:solidFill>
                  <a:srgbClr val="494642"/>
                </a:solidFill>
                <a:latin typeface="+mj-lt"/>
                <a:ea typeface="Calibri"/>
                <a:cs typeface="Calibri"/>
              </a:rPr>
              <a:t>MYTH BUSTING </a:t>
            </a:r>
            <a:br>
              <a:rPr lang="en-US">
                <a:latin typeface="+mj-lt"/>
              </a:rPr>
            </a:br>
            <a:r>
              <a:rPr lang="en-US">
                <a:solidFill>
                  <a:srgbClr val="494642"/>
                </a:solidFill>
                <a:latin typeface="+mj-lt"/>
                <a:ea typeface="Calibri"/>
                <a:cs typeface="Calibri"/>
              </a:rPr>
              <a:t>Alternating hot/cold is not recommended </a:t>
            </a:r>
            <a:br>
              <a:rPr lang="en-US">
                <a:latin typeface="+mj-lt"/>
              </a:rPr>
            </a:br>
            <a:r>
              <a:rPr lang="en-US">
                <a:solidFill>
                  <a:srgbClr val="494642"/>
                </a:solidFill>
                <a:latin typeface="+mj-lt"/>
                <a:ea typeface="Calibri"/>
                <a:cs typeface="Calibri"/>
              </a:rPr>
              <a:t>Cold - pain relief, reduce swelling &lt;24 hours </a:t>
            </a:r>
            <a:br>
              <a:rPr lang="en-US">
                <a:latin typeface="+mj-lt"/>
              </a:rPr>
            </a:br>
            <a:r>
              <a:rPr lang="en-US">
                <a:solidFill>
                  <a:srgbClr val="494642"/>
                </a:solidFill>
                <a:latin typeface="+mj-lt"/>
                <a:ea typeface="Calibri"/>
                <a:cs typeface="Calibri"/>
              </a:rPr>
              <a:t>Heat - release tight muscles, promotes blood flow and healing &gt;24 hours depending on swelling needs </a:t>
            </a:r>
            <a:endParaRPr lang="en-US">
              <a:latin typeface="+mj-lt"/>
              <a:ea typeface="Calibri"/>
              <a:cs typeface="Calibri"/>
            </a:endParaRPr>
          </a:p>
          <a:p>
            <a:endParaRPr lang="en-US">
              <a:ea typeface="Calibri"/>
              <a:cs typeface="Calibri"/>
            </a:endParaRPr>
          </a:p>
        </p:txBody>
      </p:sp>
    </p:spTree>
    <p:extLst>
      <p:ext uri="{BB962C8B-B14F-4D97-AF65-F5344CB8AC3E}">
        <p14:creationId xmlns:p14="http://schemas.microsoft.com/office/powerpoint/2010/main" val="2078871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1A9CD-A0DC-423A-1B78-2C65028E9F1F}"/>
              </a:ext>
            </a:extLst>
          </p:cNvPr>
          <p:cNvSpPr>
            <a:spLocks noGrp="1"/>
          </p:cNvSpPr>
          <p:nvPr>
            <p:ph type="title"/>
          </p:nvPr>
        </p:nvSpPr>
        <p:spPr/>
        <p:txBody>
          <a:bodyPr/>
          <a:lstStyle/>
          <a:p>
            <a:pPr algn="ctr"/>
            <a:r>
              <a:rPr lang="en-US" sz="4000">
                <a:solidFill>
                  <a:schemeClr val="bg1"/>
                </a:solidFill>
                <a:latin typeface="Calibri"/>
                <a:ea typeface="Calibri"/>
                <a:cs typeface="Calibri"/>
              </a:rPr>
              <a:t>STRAPPING </a:t>
            </a:r>
          </a:p>
          <a:p>
            <a:endParaRPr lang="en-US">
              <a:ea typeface="Calibri Light"/>
              <a:cs typeface="Calibri Light"/>
            </a:endParaRPr>
          </a:p>
        </p:txBody>
      </p:sp>
      <p:sp>
        <p:nvSpPr>
          <p:cNvPr id="3" name="Content Placeholder 2">
            <a:extLst>
              <a:ext uri="{FF2B5EF4-FFF2-40B4-BE49-F238E27FC236}">
                <a16:creationId xmlns:a16="http://schemas.microsoft.com/office/drawing/2014/main" id="{B7377B3D-4462-5134-82C6-ACB5B38A143E}"/>
              </a:ext>
            </a:extLst>
          </p:cNvPr>
          <p:cNvSpPr>
            <a:spLocks noGrp="1"/>
          </p:cNvSpPr>
          <p:nvPr>
            <p:ph idx="1"/>
          </p:nvPr>
        </p:nvSpPr>
        <p:spPr>
          <a:xfrm>
            <a:off x="838200" y="1690688"/>
            <a:ext cx="10515600" cy="4486275"/>
          </a:xfrm>
        </p:spPr>
        <p:txBody>
          <a:bodyPr vert="horz" lIns="91440" tIns="45720" rIns="91440" bIns="45720" rtlCol="0" anchor="t">
            <a:normAutofit/>
          </a:bodyPr>
          <a:lstStyle/>
          <a:p>
            <a:r>
              <a:rPr lang="en-US">
                <a:latin typeface="+mj-lt"/>
                <a:ea typeface="Calibri"/>
                <a:cs typeface="Calibri"/>
              </a:rPr>
              <a:t>Rigid tape for ligament injuries </a:t>
            </a:r>
          </a:p>
          <a:p>
            <a:r>
              <a:rPr lang="en-US">
                <a:latin typeface="+mj-lt"/>
                <a:ea typeface="Calibri"/>
                <a:cs typeface="Calibri"/>
              </a:rPr>
              <a:t>K-tape for muscular injuries (calf muscles, hamstrings) </a:t>
            </a:r>
          </a:p>
          <a:p>
            <a:r>
              <a:rPr lang="en-US">
                <a:latin typeface="+mj-lt"/>
                <a:ea typeface="Calibri"/>
                <a:cs typeface="Calibri"/>
              </a:rPr>
              <a:t>Compression wrap </a:t>
            </a:r>
          </a:p>
          <a:p>
            <a:r>
              <a:rPr lang="en-US">
                <a:latin typeface="+mj-lt"/>
                <a:ea typeface="Calibri"/>
                <a:cs typeface="Calibri"/>
              </a:rPr>
              <a:t>Tubi-grip compression sleeves </a:t>
            </a:r>
          </a:p>
          <a:p>
            <a:endParaRPr lang="en-US">
              <a:ea typeface="Calibri"/>
              <a:cs typeface="Calibri"/>
            </a:endParaRPr>
          </a:p>
        </p:txBody>
      </p:sp>
      <p:pic>
        <p:nvPicPr>
          <p:cNvPr id="4" name="Picture 3" descr="A close-up of a bandage&#10;&#10;AI-generated content may be incorrect.">
            <a:extLst>
              <a:ext uri="{FF2B5EF4-FFF2-40B4-BE49-F238E27FC236}">
                <a16:creationId xmlns:a16="http://schemas.microsoft.com/office/drawing/2014/main" id="{2E08C17C-CFD3-3154-3786-855A325B5583}"/>
              </a:ext>
            </a:extLst>
          </p:cNvPr>
          <p:cNvPicPr>
            <a:picLocks noChangeAspect="1"/>
          </p:cNvPicPr>
          <p:nvPr/>
        </p:nvPicPr>
        <p:blipFill>
          <a:blip r:embed="rId2"/>
          <a:stretch>
            <a:fillRect/>
          </a:stretch>
        </p:blipFill>
        <p:spPr>
          <a:xfrm>
            <a:off x="8096507" y="3954677"/>
            <a:ext cx="3258580" cy="2223187"/>
          </a:xfrm>
          <a:prstGeom prst="rect">
            <a:avLst/>
          </a:prstGeom>
        </p:spPr>
      </p:pic>
      <p:pic>
        <p:nvPicPr>
          <p:cNvPr id="5" name="Picture 4" descr="A roll of blue tape&#10;&#10;AI-generated content may be incorrect.">
            <a:extLst>
              <a:ext uri="{FF2B5EF4-FFF2-40B4-BE49-F238E27FC236}">
                <a16:creationId xmlns:a16="http://schemas.microsoft.com/office/drawing/2014/main" id="{BE96F7B5-5A98-2462-675B-17702632B427}"/>
              </a:ext>
            </a:extLst>
          </p:cNvPr>
          <p:cNvPicPr>
            <a:picLocks noChangeAspect="1"/>
          </p:cNvPicPr>
          <p:nvPr/>
        </p:nvPicPr>
        <p:blipFill>
          <a:blip r:embed="rId3"/>
          <a:stretch>
            <a:fillRect/>
          </a:stretch>
        </p:blipFill>
        <p:spPr>
          <a:xfrm>
            <a:off x="4518197" y="3681798"/>
            <a:ext cx="2746805" cy="2506878"/>
          </a:xfrm>
          <a:prstGeom prst="rect">
            <a:avLst/>
          </a:prstGeom>
        </p:spPr>
      </p:pic>
      <p:pic>
        <p:nvPicPr>
          <p:cNvPr id="6" name="Picture 5" descr="A group of rolls of tape&#10;&#10;AI-generated content may be incorrect.">
            <a:extLst>
              <a:ext uri="{FF2B5EF4-FFF2-40B4-BE49-F238E27FC236}">
                <a16:creationId xmlns:a16="http://schemas.microsoft.com/office/drawing/2014/main" id="{D6DDACBF-BEEE-5D22-C8BD-C98524E526E5}"/>
              </a:ext>
            </a:extLst>
          </p:cNvPr>
          <p:cNvPicPr>
            <a:picLocks noChangeAspect="1"/>
          </p:cNvPicPr>
          <p:nvPr/>
        </p:nvPicPr>
        <p:blipFill>
          <a:blip r:embed="rId4"/>
          <a:stretch>
            <a:fillRect/>
          </a:stretch>
        </p:blipFill>
        <p:spPr>
          <a:xfrm>
            <a:off x="672156" y="4201811"/>
            <a:ext cx="2973345" cy="1979141"/>
          </a:xfrm>
          <a:prstGeom prst="rect">
            <a:avLst/>
          </a:prstGeom>
        </p:spPr>
      </p:pic>
    </p:spTree>
    <p:extLst>
      <p:ext uri="{BB962C8B-B14F-4D97-AF65-F5344CB8AC3E}">
        <p14:creationId xmlns:p14="http://schemas.microsoft.com/office/powerpoint/2010/main" val="431720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3A9BF-BEF0-96AF-3490-476FC4E68389}"/>
              </a:ext>
            </a:extLst>
          </p:cNvPr>
          <p:cNvSpPr>
            <a:spLocks noGrp="1"/>
          </p:cNvSpPr>
          <p:nvPr>
            <p:ph type="title"/>
          </p:nvPr>
        </p:nvSpPr>
        <p:spPr/>
        <p:txBody>
          <a:bodyPr/>
          <a:lstStyle/>
          <a:p>
            <a:pPr algn="ctr"/>
            <a:r>
              <a:rPr lang="en-US" sz="3600">
                <a:solidFill>
                  <a:schemeClr val="bg1"/>
                </a:solidFill>
                <a:latin typeface="Calibri"/>
                <a:ea typeface="Calibri"/>
                <a:cs typeface="Calibri"/>
              </a:rPr>
              <a:t>MASSAGE</a:t>
            </a:r>
          </a:p>
          <a:p>
            <a:endParaRPr lang="en-US">
              <a:ea typeface="Calibri Light"/>
              <a:cs typeface="Calibri Light"/>
            </a:endParaRPr>
          </a:p>
        </p:txBody>
      </p:sp>
      <p:sp>
        <p:nvSpPr>
          <p:cNvPr id="3" name="Content Placeholder 2">
            <a:extLst>
              <a:ext uri="{FF2B5EF4-FFF2-40B4-BE49-F238E27FC236}">
                <a16:creationId xmlns:a16="http://schemas.microsoft.com/office/drawing/2014/main" id="{A1D2EC25-5546-B423-8147-1205443580E1}"/>
              </a:ext>
            </a:extLst>
          </p:cNvPr>
          <p:cNvSpPr>
            <a:spLocks noGrp="1"/>
          </p:cNvSpPr>
          <p:nvPr>
            <p:ph idx="1"/>
          </p:nvPr>
        </p:nvSpPr>
        <p:spPr>
          <a:xfrm>
            <a:off x="502920" y="1690688"/>
            <a:ext cx="10953750" cy="4668203"/>
          </a:xfrm>
        </p:spPr>
        <p:txBody>
          <a:bodyPr vert="horz" lIns="91440" tIns="45720" rIns="91440" bIns="45720" rtlCol="0" anchor="t">
            <a:normAutofit/>
          </a:bodyPr>
          <a:lstStyle/>
          <a:p>
            <a:r>
              <a:rPr lang="en-US">
                <a:solidFill>
                  <a:srgbClr val="494642"/>
                </a:solidFill>
                <a:latin typeface="+mj-lt"/>
                <a:ea typeface="Calibri"/>
                <a:cs typeface="Calibri"/>
              </a:rPr>
              <a:t>Pre event and mid event massage can only be light and fast, no deep pressure. Pre event or mid event massages are all about blood flow restoration and warming the muscles. Both can be achieved to the same benefit with a good warm up and stretch. </a:t>
            </a:r>
            <a:endParaRPr lang="en-US">
              <a:latin typeface="+mj-lt"/>
              <a:ea typeface="Calibri"/>
              <a:cs typeface="Calibri"/>
            </a:endParaRPr>
          </a:p>
          <a:p>
            <a:r>
              <a:rPr lang="en-US">
                <a:solidFill>
                  <a:srgbClr val="494642"/>
                </a:solidFill>
                <a:latin typeface="+mj-lt"/>
                <a:ea typeface="Calibri"/>
                <a:cs typeface="Calibri"/>
              </a:rPr>
              <a:t>Good elbow digging deep tissue massage is best 3 days before event for optimal muscle recovery and readiness. </a:t>
            </a:r>
            <a:br>
              <a:rPr lang="en-US">
                <a:latin typeface="+mj-lt"/>
              </a:rPr>
            </a:br>
            <a:br>
              <a:rPr lang="en-US">
                <a:latin typeface="+mj-lt"/>
              </a:rPr>
            </a:br>
            <a:r>
              <a:rPr lang="en-US">
                <a:solidFill>
                  <a:srgbClr val="494642"/>
                </a:solidFill>
                <a:latin typeface="+mj-lt"/>
                <a:ea typeface="Calibri"/>
                <a:cs typeface="Calibri"/>
              </a:rPr>
              <a:t>MYTH BUSTING </a:t>
            </a:r>
            <a:br>
              <a:rPr lang="en-US">
                <a:latin typeface="+mj-lt"/>
              </a:rPr>
            </a:br>
            <a:r>
              <a:rPr lang="en-US">
                <a:solidFill>
                  <a:srgbClr val="494642"/>
                </a:solidFill>
                <a:latin typeface="+mj-lt"/>
                <a:ea typeface="Calibri"/>
                <a:cs typeface="Calibri"/>
              </a:rPr>
              <a:t>Pre event is massage is equally beneficial as a good warm up and stretch. </a:t>
            </a:r>
            <a:br>
              <a:rPr lang="en-US">
                <a:latin typeface="+mj-lt"/>
              </a:rPr>
            </a:br>
            <a:r>
              <a:rPr lang="en-US">
                <a:solidFill>
                  <a:srgbClr val="494642"/>
                </a:solidFill>
                <a:latin typeface="+mj-lt"/>
                <a:ea typeface="Calibri"/>
                <a:cs typeface="Calibri"/>
              </a:rPr>
              <a:t>Warm up and stretch is more beneficial in injury prevention. </a:t>
            </a:r>
            <a:endParaRPr lang="en-US">
              <a:latin typeface="+mj-lt"/>
              <a:ea typeface="Calibri"/>
              <a:cs typeface="Calibri"/>
            </a:endParaRPr>
          </a:p>
          <a:p>
            <a:endParaRPr lang="en-US">
              <a:ea typeface="Calibri"/>
              <a:cs typeface="Calibri"/>
            </a:endParaRPr>
          </a:p>
        </p:txBody>
      </p:sp>
    </p:spTree>
    <p:extLst>
      <p:ext uri="{BB962C8B-B14F-4D97-AF65-F5344CB8AC3E}">
        <p14:creationId xmlns:p14="http://schemas.microsoft.com/office/powerpoint/2010/main" val="324956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2B25-FA1D-C416-2F3C-0D5D88EA1AD6}"/>
              </a:ext>
            </a:extLst>
          </p:cNvPr>
          <p:cNvSpPr>
            <a:spLocks noGrp="1"/>
          </p:cNvSpPr>
          <p:nvPr>
            <p:ph type="title"/>
          </p:nvPr>
        </p:nvSpPr>
        <p:spPr/>
        <p:txBody>
          <a:bodyPr/>
          <a:lstStyle/>
          <a:p>
            <a:pPr algn="ctr"/>
            <a:r>
              <a:rPr lang="en-US">
                <a:solidFill>
                  <a:schemeClr val="bg1"/>
                </a:solidFill>
                <a:latin typeface="Calibri"/>
                <a:ea typeface="Calibri"/>
                <a:cs typeface="Calibri"/>
              </a:rPr>
              <a:t>TIMETABLE</a:t>
            </a:r>
          </a:p>
          <a:p>
            <a:endParaRPr lang="en-US">
              <a:ea typeface="Calibri Light"/>
              <a:cs typeface="Calibri Light"/>
            </a:endParaRPr>
          </a:p>
        </p:txBody>
      </p:sp>
      <p:sp>
        <p:nvSpPr>
          <p:cNvPr id="3" name="Content Placeholder 2">
            <a:extLst>
              <a:ext uri="{FF2B5EF4-FFF2-40B4-BE49-F238E27FC236}">
                <a16:creationId xmlns:a16="http://schemas.microsoft.com/office/drawing/2014/main" id="{C6F6F545-4D61-68E7-6D70-40FD775933C0}"/>
              </a:ext>
            </a:extLst>
          </p:cNvPr>
          <p:cNvSpPr>
            <a:spLocks noGrp="1"/>
          </p:cNvSpPr>
          <p:nvPr>
            <p:ph idx="1"/>
          </p:nvPr>
        </p:nvSpPr>
        <p:spPr>
          <a:xfrm>
            <a:off x="838200" y="1310762"/>
            <a:ext cx="10515600" cy="4866201"/>
          </a:xfrm>
        </p:spPr>
        <p:txBody>
          <a:bodyPr vert="horz" lIns="91440" tIns="45720" rIns="91440" bIns="45720" rtlCol="0" anchor="t">
            <a:normAutofit/>
          </a:bodyPr>
          <a:lstStyle/>
          <a:p>
            <a:r>
              <a:rPr lang="en-US" sz="2100">
                <a:solidFill>
                  <a:srgbClr val="494642"/>
                </a:solidFill>
                <a:latin typeface="+mj-lt"/>
              </a:rPr>
              <a:t>Sideline at higher risk events</a:t>
            </a:r>
            <a:endParaRPr lang="en-US">
              <a:latin typeface="+mj-lt"/>
              <a:ea typeface="Calibri" panose="020F0502020204030204"/>
              <a:cs typeface="Calibri" panose="020F0502020204030204"/>
            </a:endParaRPr>
          </a:p>
          <a:p>
            <a:r>
              <a:rPr lang="en-US" sz="2100">
                <a:solidFill>
                  <a:srgbClr val="494642"/>
                </a:solidFill>
                <a:latin typeface="+mj-lt"/>
              </a:rPr>
              <a:t>Available in afternoons or on call for assessment if you can't find me sideline at your event and need assistance </a:t>
            </a:r>
            <a:endParaRPr lang="en-US">
              <a:latin typeface="+mj-lt"/>
            </a:endParaRPr>
          </a:p>
          <a:p>
            <a:endParaRPr lang="en-US" sz="2100">
              <a:solidFill>
                <a:srgbClr val="494642"/>
              </a:solidFill>
              <a:latin typeface="Avenir"/>
              <a:ea typeface="Calibri"/>
              <a:cs typeface="Calibri"/>
            </a:endParaRPr>
          </a:p>
          <a:p>
            <a:endParaRPr lang="en-US">
              <a:ea typeface="Calibri"/>
              <a:cs typeface="Calibri"/>
            </a:endParaRPr>
          </a:p>
        </p:txBody>
      </p:sp>
      <p:pic>
        <p:nvPicPr>
          <p:cNvPr id="4" name="Picture 3">
            <a:extLst>
              <a:ext uri="{FF2B5EF4-FFF2-40B4-BE49-F238E27FC236}">
                <a16:creationId xmlns:a16="http://schemas.microsoft.com/office/drawing/2014/main" id="{2285262B-7A88-51DF-5689-23FCB210A1DF}"/>
              </a:ext>
            </a:extLst>
          </p:cNvPr>
          <p:cNvPicPr>
            <a:picLocks noChangeAspect="1"/>
          </p:cNvPicPr>
          <p:nvPr/>
        </p:nvPicPr>
        <p:blipFill>
          <a:blip r:embed="rId2"/>
          <a:stretch>
            <a:fillRect/>
          </a:stretch>
        </p:blipFill>
        <p:spPr>
          <a:xfrm>
            <a:off x="1759096" y="2338943"/>
            <a:ext cx="8989541" cy="4153932"/>
          </a:xfrm>
          <a:prstGeom prst="rect">
            <a:avLst/>
          </a:prstGeom>
        </p:spPr>
      </p:pic>
    </p:spTree>
    <p:extLst>
      <p:ext uri="{BB962C8B-B14F-4D97-AF65-F5344CB8AC3E}">
        <p14:creationId xmlns:p14="http://schemas.microsoft.com/office/powerpoint/2010/main" val="3322323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74ADA-A238-5DDA-A748-AE1C480FDB55}"/>
              </a:ext>
            </a:extLst>
          </p:cNvPr>
          <p:cNvSpPr>
            <a:spLocks noGrp="1"/>
          </p:cNvSpPr>
          <p:nvPr>
            <p:ph type="title"/>
          </p:nvPr>
        </p:nvSpPr>
        <p:spPr/>
        <p:txBody>
          <a:bodyPr/>
          <a:lstStyle/>
          <a:p>
            <a:pPr algn="ctr"/>
            <a:r>
              <a:rPr lang="en-US" sz="4800">
                <a:solidFill>
                  <a:schemeClr val="bg1"/>
                </a:solidFill>
                <a:latin typeface="Calibri"/>
                <a:ea typeface="Calibri"/>
                <a:cs typeface="Calibri"/>
              </a:rPr>
              <a:t>CONTACT PETA</a:t>
            </a:r>
          </a:p>
          <a:p>
            <a:endParaRPr lang="en-US">
              <a:ea typeface="Calibri Light"/>
              <a:cs typeface="Calibri Light"/>
            </a:endParaRPr>
          </a:p>
        </p:txBody>
      </p:sp>
      <p:sp>
        <p:nvSpPr>
          <p:cNvPr id="3" name="Content Placeholder 2">
            <a:extLst>
              <a:ext uri="{FF2B5EF4-FFF2-40B4-BE49-F238E27FC236}">
                <a16:creationId xmlns:a16="http://schemas.microsoft.com/office/drawing/2014/main" id="{24C7E92D-BDB8-A085-1D53-A5ED5892ABF5}"/>
              </a:ext>
            </a:extLst>
          </p:cNvPr>
          <p:cNvSpPr>
            <a:spLocks noGrp="1"/>
          </p:cNvSpPr>
          <p:nvPr>
            <p:ph idx="1"/>
          </p:nvPr>
        </p:nvSpPr>
        <p:spPr>
          <a:xfrm>
            <a:off x="838200" y="1763842"/>
            <a:ext cx="6785610" cy="4413121"/>
          </a:xfrm>
        </p:spPr>
        <p:txBody>
          <a:bodyPr vert="horz" lIns="91440" tIns="45720" rIns="91440" bIns="45720" rtlCol="0" anchor="t">
            <a:normAutofit/>
          </a:bodyPr>
          <a:lstStyle/>
          <a:p>
            <a:r>
              <a:rPr lang="en-US">
                <a:solidFill>
                  <a:srgbClr val="494642"/>
                </a:solidFill>
                <a:latin typeface="+mj-lt"/>
                <a:ea typeface="Calibri"/>
                <a:cs typeface="Calibri"/>
              </a:rPr>
              <a:t>Pre-existing injuries (inform or advice)  </a:t>
            </a:r>
            <a:endParaRPr lang="en-US">
              <a:latin typeface="+mj-lt"/>
              <a:ea typeface="Calibri"/>
              <a:cs typeface="Calibri"/>
            </a:endParaRPr>
          </a:p>
          <a:p>
            <a:r>
              <a:rPr lang="en-US">
                <a:solidFill>
                  <a:srgbClr val="494642"/>
                </a:solidFill>
                <a:latin typeface="+mj-lt"/>
                <a:ea typeface="Calibri"/>
                <a:cs typeface="Calibri"/>
              </a:rPr>
              <a:t>Warm up advice for specific events </a:t>
            </a:r>
            <a:endParaRPr lang="en-US">
              <a:latin typeface="+mj-lt"/>
            </a:endParaRPr>
          </a:p>
          <a:p>
            <a:r>
              <a:rPr lang="en-US">
                <a:solidFill>
                  <a:srgbClr val="494642"/>
                </a:solidFill>
                <a:latin typeface="+mj-lt"/>
                <a:ea typeface="Calibri"/>
                <a:cs typeface="Calibri"/>
              </a:rPr>
              <a:t>Assistance with strapping </a:t>
            </a:r>
            <a:endParaRPr lang="en-US">
              <a:latin typeface="+mj-lt"/>
            </a:endParaRPr>
          </a:p>
          <a:p>
            <a:r>
              <a:rPr lang="en-US">
                <a:solidFill>
                  <a:srgbClr val="494642"/>
                </a:solidFill>
                <a:latin typeface="+mj-lt"/>
                <a:ea typeface="Calibri"/>
                <a:cs typeface="Calibri"/>
              </a:rPr>
              <a:t>Injury assessment and advice</a:t>
            </a:r>
            <a:endParaRPr lang="en-US">
              <a:latin typeface="+mj-lt"/>
            </a:endParaRPr>
          </a:p>
          <a:p>
            <a:r>
              <a:rPr lang="en-US">
                <a:solidFill>
                  <a:srgbClr val="494642"/>
                </a:solidFill>
                <a:latin typeface="+mj-lt"/>
                <a:ea typeface="Calibri"/>
                <a:cs typeface="Calibri"/>
              </a:rPr>
              <a:t>Urgent review  </a:t>
            </a:r>
            <a:endParaRPr lang="en-US">
              <a:latin typeface="+mj-lt"/>
            </a:endParaRPr>
          </a:p>
          <a:p>
            <a:r>
              <a:rPr lang="en-US" u="sng">
                <a:solidFill>
                  <a:srgbClr val="494642"/>
                </a:solidFill>
                <a:latin typeface="+mj-lt"/>
                <a:ea typeface="Calibri"/>
                <a:cs typeface="Calibri"/>
                <a:hlinkClick r:id="rId2"/>
              </a:rPr>
              <a:t>petamarie18@gmail.com</a:t>
            </a:r>
            <a:endParaRPr lang="en-US">
              <a:latin typeface="+mj-lt"/>
            </a:endParaRPr>
          </a:p>
          <a:p>
            <a:r>
              <a:rPr lang="en-US">
                <a:solidFill>
                  <a:srgbClr val="494642"/>
                </a:solidFill>
                <a:latin typeface="+mj-lt"/>
                <a:ea typeface="Calibri"/>
                <a:cs typeface="Calibri"/>
              </a:rPr>
              <a:t>0401 654 557 </a:t>
            </a:r>
            <a:endParaRPr lang="en-US">
              <a:latin typeface="+mj-lt"/>
            </a:endParaRPr>
          </a:p>
          <a:p>
            <a:endParaRPr lang="en-US">
              <a:ea typeface="Calibri"/>
              <a:cs typeface="Calibri"/>
            </a:endParaRPr>
          </a:p>
        </p:txBody>
      </p:sp>
      <p:pic>
        <p:nvPicPr>
          <p:cNvPr id="4" name="Picture 3" descr="A person smiling for a selfie&#10;&#10;AI-generated content may be incorrect.">
            <a:extLst>
              <a:ext uri="{FF2B5EF4-FFF2-40B4-BE49-F238E27FC236}">
                <a16:creationId xmlns:a16="http://schemas.microsoft.com/office/drawing/2014/main" id="{B7AB1F0F-5A6B-1740-06C9-BF5844E21637}"/>
              </a:ext>
            </a:extLst>
          </p:cNvPr>
          <p:cNvPicPr>
            <a:picLocks noChangeAspect="1"/>
          </p:cNvPicPr>
          <p:nvPr/>
        </p:nvPicPr>
        <p:blipFill>
          <a:blip r:embed="rId3"/>
          <a:stretch>
            <a:fillRect/>
          </a:stretch>
        </p:blipFill>
        <p:spPr>
          <a:xfrm>
            <a:off x="7729668" y="1359243"/>
            <a:ext cx="3065504" cy="4819134"/>
          </a:xfrm>
          <a:prstGeom prst="rect">
            <a:avLst/>
          </a:prstGeom>
        </p:spPr>
      </p:pic>
    </p:spTree>
    <p:extLst>
      <p:ext uri="{BB962C8B-B14F-4D97-AF65-F5344CB8AC3E}">
        <p14:creationId xmlns:p14="http://schemas.microsoft.com/office/powerpoint/2010/main" val="58807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A2CF6-5ED0-4149-8122-56764F6EAED5}"/>
              </a:ext>
            </a:extLst>
          </p:cNvPr>
          <p:cNvSpPr>
            <a:spLocks noGrp="1"/>
          </p:cNvSpPr>
          <p:nvPr>
            <p:ph type="title"/>
          </p:nvPr>
        </p:nvSpPr>
        <p:spPr>
          <a:xfrm>
            <a:off x="838200" y="210267"/>
            <a:ext cx="10515600" cy="1325563"/>
          </a:xfrm>
        </p:spPr>
        <p:txBody>
          <a:bodyPr/>
          <a:lstStyle/>
          <a:p>
            <a:r>
              <a:rPr lang="en-US" sz="4400" b="1" kern="1200">
                <a:solidFill>
                  <a:schemeClr val="bg1"/>
                </a:solidFill>
                <a:latin typeface="+mj-lt"/>
                <a:ea typeface="+mj-ea"/>
                <a:cs typeface="+mj-cs"/>
              </a:rPr>
              <a:t>Australian Team Requirements</a:t>
            </a:r>
            <a:endParaRPr lang="en-AU"/>
          </a:p>
        </p:txBody>
      </p:sp>
      <p:sp>
        <p:nvSpPr>
          <p:cNvPr id="13" name="Content Placeholder 12">
            <a:extLst>
              <a:ext uri="{FF2B5EF4-FFF2-40B4-BE49-F238E27FC236}">
                <a16:creationId xmlns:a16="http://schemas.microsoft.com/office/drawing/2014/main" id="{113AD3AC-3F7C-4167-9B99-8E7D5B398D09}"/>
              </a:ext>
            </a:extLst>
          </p:cNvPr>
          <p:cNvSpPr>
            <a:spLocks noGrp="1"/>
          </p:cNvSpPr>
          <p:nvPr>
            <p:ph idx="1"/>
          </p:nvPr>
        </p:nvSpPr>
        <p:spPr>
          <a:xfrm>
            <a:off x="490368" y="1535830"/>
            <a:ext cx="6711710" cy="5093123"/>
          </a:xfrm>
        </p:spPr>
        <p:txBody>
          <a:bodyPr vert="horz" lIns="91440" tIns="45720" rIns="91440" bIns="45720" rtlCol="0" anchor="t">
            <a:normAutofit fontScale="25000" lnSpcReduction="20000"/>
          </a:bodyPr>
          <a:lstStyle/>
          <a:p>
            <a:pPr marL="0" indent="0">
              <a:buNone/>
            </a:pPr>
            <a:r>
              <a:rPr lang="en-AU" sz="9600" b="1">
                <a:latin typeface="+mj-lt"/>
                <a:ea typeface="Calibri Light"/>
                <a:cs typeface="Calibri Light"/>
              </a:rPr>
              <a:t>Athlete and Supporter Agreements </a:t>
            </a:r>
          </a:p>
          <a:p>
            <a:r>
              <a:rPr lang="en-AU" sz="9600">
                <a:latin typeface="+mj-lt"/>
                <a:ea typeface="Calibri Light"/>
                <a:cs typeface="Calibri Light"/>
              </a:rPr>
              <a:t>Transplant Australia will soon be sending agreements out to each athlete and supporter for completion. </a:t>
            </a:r>
          </a:p>
          <a:p>
            <a:pPr marL="0" indent="0">
              <a:buNone/>
            </a:pPr>
            <a:r>
              <a:rPr lang="en-AU" sz="7200" b="1" i="1">
                <a:latin typeface="+mj-lt"/>
                <a:ea typeface="Calibri Light"/>
                <a:cs typeface="Calibri Light"/>
              </a:rPr>
              <a:t>These must be signed and returned to team manager before the games</a:t>
            </a:r>
            <a:r>
              <a:rPr lang="en-AU" sz="7200">
                <a:latin typeface="+mj-lt"/>
                <a:ea typeface="Calibri Light"/>
                <a:cs typeface="Calibri Light"/>
              </a:rPr>
              <a:t>.</a:t>
            </a:r>
          </a:p>
          <a:p>
            <a:endParaRPr lang="en-AU" sz="9600">
              <a:latin typeface="+mj-lt"/>
              <a:ea typeface="Calibri"/>
              <a:cs typeface="Calibri"/>
            </a:endParaRPr>
          </a:p>
          <a:p>
            <a:pPr marL="0" indent="0">
              <a:buNone/>
            </a:pPr>
            <a:r>
              <a:rPr lang="en-AU" sz="9600" b="1">
                <a:latin typeface="+mj-lt"/>
                <a:ea typeface="Calibri Light"/>
                <a:cs typeface="Calibri Light"/>
              </a:rPr>
              <a:t>Transplant Australia Membership</a:t>
            </a:r>
          </a:p>
          <a:p>
            <a:r>
              <a:rPr lang="en-AU" sz="9600">
                <a:latin typeface="+mj-lt"/>
                <a:ea typeface="Calibri Light"/>
                <a:cs typeface="Calibri Light"/>
              </a:rPr>
              <a:t>You must also be a current financial member of Transplant Australia to compete in the World Transplant Games</a:t>
            </a:r>
          </a:p>
          <a:p>
            <a:r>
              <a:rPr lang="en-AU" sz="9600">
                <a:latin typeface="+mj-lt"/>
                <a:ea typeface="Calibri Light"/>
                <a:cs typeface="Calibri Light"/>
              </a:rPr>
              <a:t>Cost:  Current membership (including state participation fee of $60/two yearly) of Transplant Australia – </a:t>
            </a:r>
            <a:r>
              <a:rPr lang="en-AU" sz="9600">
                <a:latin typeface="+mj-lt"/>
                <a:ea typeface="Calibri Light"/>
                <a:cs typeface="Calibri Light"/>
                <a:hlinkClick r:id="rId3"/>
              </a:rPr>
              <a:t>https://transplant.org.au/members/</a:t>
            </a:r>
            <a:r>
              <a:rPr lang="en-AU" sz="9600">
                <a:latin typeface="+mj-lt"/>
                <a:ea typeface="Calibri Light"/>
                <a:cs typeface="Calibri Light"/>
              </a:rPr>
              <a:t> </a:t>
            </a:r>
          </a:p>
          <a:p>
            <a:pPr marL="0" indent="0">
              <a:buNone/>
            </a:pPr>
            <a:endParaRPr lang="en-AU" sz="9600">
              <a:latin typeface="+mj-lt"/>
              <a:ea typeface="Calibri Light"/>
              <a:cs typeface="Calibri Light"/>
            </a:endParaRPr>
          </a:p>
          <a:p>
            <a:pPr marL="457200" lvl="1" indent="0">
              <a:buNone/>
            </a:pPr>
            <a:endParaRPr lang="en-AU" sz="9600">
              <a:latin typeface="+mj-lt"/>
              <a:ea typeface="Calibri"/>
              <a:cs typeface="Calibri"/>
            </a:endParaRPr>
          </a:p>
          <a:p>
            <a:pPr marL="457200" lvl="1" indent="0">
              <a:buNone/>
            </a:pPr>
            <a:r>
              <a:rPr lang="en-AU" sz="9600">
                <a:latin typeface="+mj-lt"/>
              </a:rPr>
              <a:t> </a:t>
            </a:r>
            <a:endParaRPr lang="en-AU" sz="9600">
              <a:latin typeface="+mj-lt"/>
              <a:ea typeface="Calibri"/>
              <a:cs typeface="Calibri"/>
            </a:endParaRPr>
          </a:p>
          <a:p>
            <a:pPr marL="457200" lvl="1" indent="0">
              <a:buNone/>
            </a:pPr>
            <a:endParaRPr lang="en-AU" sz="9600">
              <a:latin typeface="+mj-lt"/>
            </a:endParaRPr>
          </a:p>
          <a:p>
            <a:pPr marL="0" algn="l" rtl="0" eaLnBrk="1" fontAlgn="t" latinLnBrk="0" hangingPunct="1">
              <a:spcBef>
                <a:spcPts val="0"/>
              </a:spcBef>
              <a:spcAft>
                <a:spcPts val="0"/>
              </a:spcAft>
            </a:pPr>
            <a:r>
              <a:rPr lang="en-AU" sz="9600" b="1" i="0" u="none" strike="noStrike" kern="1200">
                <a:solidFill>
                  <a:srgbClr val="FFFFFF"/>
                </a:solidFill>
                <a:effectLst/>
                <a:latin typeface="+mj-lt"/>
                <a:ea typeface="Calibri"/>
                <a:cs typeface="Calibri"/>
              </a:rPr>
              <a:t>Medical Certificates close</a:t>
            </a:r>
            <a:endParaRPr lang="en-AU" sz="9600">
              <a:latin typeface="+mj-lt"/>
              <a:ea typeface="Calibri"/>
              <a:cs typeface="Calibri"/>
            </a:endParaRPr>
          </a:p>
          <a:p>
            <a:pPr marL="0" indent="0">
              <a:buNone/>
            </a:pPr>
            <a:endParaRPr lang="en-AU" sz="6200">
              <a:ea typeface="Calibri" panose="020F0502020204030204" pitchFamily="34" charset="0"/>
              <a:cs typeface="Cordia New" panose="020B0304020202020204" pitchFamily="34" charset="-34"/>
            </a:endParaRPr>
          </a:p>
          <a:p>
            <a:pPr marL="0" indent="0" algn="just">
              <a:lnSpc>
                <a:spcPct val="107000"/>
              </a:lnSpc>
              <a:spcAft>
                <a:spcPts val="800"/>
              </a:spcAft>
              <a:buNone/>
            </a:pPr>
            <a:endParaRPr lang="en-AU">
              <a:effectLst/>
              <a:highlight>
                <a:srgbClr val="FFFF00"/>
              </a:highlight>
              <a:latin typeface="Calibri" panose="020F0502020204030204" pitchFamily="34" charset="0"/>
              <a:ea typeface="Calibri" panose="020F0502020204030204" pitchFamily="34" charset="0"/>
              <a:cs typeface="Cordia New" panose="020B0304020202020204" pitchFamily="34" charset="-34"/>
            </a:endParaRPr>
          </a:p>
          <a:p>
            <a:pPr marL="0" algn="l" rtl="0" eaLnBrk="1" fontAlgn="t" latinLnBrk="0" hangingPunct="1">
              <a:spcBef>
                <a:spcPts val="0"/>
              </a:spcBef>
              <a:spcAft>
                <a:spcPts val="0"/>
              </a:spcAft>
            </a:pPr>
            <a:r>
              <a:rPr lang="en-AU" sz="2400" b="1" i="0" u="none" strike="noStrike" kern="1200">
                <a:solidFill>
                  <a:srgbClr val="FFFFFF"/>
                </a:solidFill>
                <a:effectLst/>
                <a:latin typeface="Calibri"/>
                <a:ea typeface="Calibri"/>
                <a:cs typeface="Calibri"/>
              </a:rPr>
              <a:t>EVENT</a:t>
            </a:r>
            <a:endParaRPr lang="en-AU" sz="2400" b="0" i="0" u="none" strike="noStrike">
              <a:effectLst/>
              <a:latin typeface="Calibri"/>
              <a:ea typeface="Calibri"/>
              <a:cs typeface="Calibri"/>
            </a:endParaRPr>
          </a:p>
          <a:p>
            <a:endParaRPr lang="en-AU">
              <a:effectLst/>
              <a:latin typeface="Calibri" panose="020F0502020204030204" pitchFamily="34" charset="0"/>
              <a:ea typeface="Calibri" panose="020F0502020204030204" pitchFamily="34" charset="0"/>
              <a:cs typeface="Cordia New" panose="020B0304020202020204" pitchFamily="34" charset="-34"/>
            </a:endParaRPr>
          </a:p>
          <a:p>
            <a:endParaRPr lang="en-AU"/>
          </a:p>
        </p:txBody>
      </p:sp>
      <p:pic>
        <p:nvPicPr>
          <p:cNvPr id="3" name="Picture 2">
            <a:extLst>
              <a:ext uri="{FF2B5EF4-FFF2-40B4-BE49-F238E27FC236}">
                <a16:creationId xmlns:a16="http://schemas.microsoft.com/office/drawing/2014/main" id="{5E8DEA15-2882-02DD-6EF8-C49E903F59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32323" y="1993287"/>
            <a:ext cx="4353922" cy="3552209"/>
          </a:xfrm>
          <a:prstGeom prst="rect">
            <a:avLst/>
          </a:prstGeom>
        </p:spPr>
      </p:pic>
    </p:spTree>
    <p:extLst>
      <p:ext uri="{BB962C8B-B14F-4D97-AF65-F5344CB8AC3E}">
        <p14:creationId xmlns:p14="http://schemas.microsoft.com/office/powerpoint/2010/main" val="1215587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E36D6-64C3-860E-7E90-A583E606FF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3B425A-5218-591A-3ABD-919B88729A46}"/>
              </a:ext>
            </a:extLst>
          </p:cNvPr>
          <p:cNvSpPr>
            <a:spLocks noGrp="1"/>
          </p:cNvSpPr>
          <p:nvPr>
            <p:ph type="title"/>
          </p:nvPr>
        </p:nvSpPr>
        <p:spPr>
          <a:xfrm>
            <a:off x="838200" y="210267"/>
            <a:ext cx="10515600" cy="1325563"/>
          </a:xfrm>
        </p:spPr>
        <p:txBody>
          <a:bodyPr/>
          <a:lstStyle/>
          <a:p>
            <a:r>
              <a:rPr lang="en-US" sz="4400" b="1" kern="1200">
                <a:solidFill>
                  <a:schemeClr val="bg1"/>
                </a:solidFill>
                <a:latin typeface="+mj-lt"/>
                <a:ea typeface="+mj-ea"/>
                <a:cs typeface="+mj-cs"/>
              </a:rPr>
              <a:t>Australian Team Requirements</a:t>
            </a:r>
            <a:endParaRPr lang="en-AU"/>
          </a:p>
        </p:txBody>
      </p:sp>
      <p:sp>
        <p:nvSpPr>
          <p:cNvPr id="13" name="Content Placeholder 12">
            <a:extLst>
              <a:ext uri="{FF2B5EF4-FFF2-40B4-BE49-F238E27FC236}">
                <a16:creationId xmlns:a16="http://schemas.microsoft.com/office/drawing/2014/main" id="{80E7152B-E371-26E2-CEDA-C8D4B966C952}"/>
              </a:ext>
            </a:extLst>
          </p:cNvPr>
          <p:cNvSpPr>
            <a:spLocks noGrp="1"/>
          </p:cNvSpPr>
          <p:nvPr>
            <p:ph idx="1"/>
          </p:nvPr>
        </p:nvSpPr>
        <p:spPr>
          <a:xfrm>
            <a:off x="490368" y="1535831"/>
            <a:ext cx="6110806" cy="5111902"/>
          </a:xfrm>
        </p:spPr>
        <p:txBody>
          <a:bodyPr vert="horz" lIns="91440" tIns="45720" rIns="91440" bIns="45720" rtlCol="0" anchor="t">
            <a:normAutofit fontScale="25000" lnSpcReduction="20000"/>
          </a:bodyPr>
          <a:lstStyle/>
          <a:p>
            <a:pPr marL="0" indent="0">
              <a:lnSpc>
                <a:spcPct val="120000"/>
              </a:lnSpc>
              <a:spcBef>
                <a:spcPts val="0"/>
              </a:spcBef>
              <a:buNone/>
            </a:pPr>
            <a:r>
              <a:rPr lang="en-AU" sz="9600" b="1">
                <a:latin typeface="+mj-lt"/>
                <a:ea typeface="Calibri Light"/>
                <a:cs typeface="Calibri Light"/>
              </a:rPr>
              <a:t>Transplant Australia Education Plan</a:t>
            </a:r>
          </a:p>
          <a:p>
            <a:pPr marL="0" indent="0">
              <a:lnSpc>
                <a:spcPct val="120000"/>
              </a:lnSpc>
              <a:spcBef>
                <a:spcPts val="0"/>
              </a:spcBef>
              <a:buNone/>
            </a:pPr>
            <a:endParaRPr lang="en-AU" sz="9600">
              <a:latin typeface="+mj-lt"/>
              <a:ea typeface="Calibri Light"/>
              <a:cs typeface="Calibri Light"/>
            </a:endParaRPr>
          </a:p>
          <a:p>
            <a:pPr marL="0" indent="0">
              <a:lnSpc>
                <a:spcPct val="120000"/>
              </a:lnSpc>
              <a:spcBef>
                <a:spcPts val="0"/>
              </a:spcBef>
              <a:buNone/>
            </a:pPr>
            <a:r>
              <a:rPr lang="en-AU" sz="9600">
                <a:latin typeface="+mj-lt"/>
                <a:ea typeface="Calibri Light"/>
                <a:cs typeface="Calibri Light"/>
              </a:rPr>
              <a:t>All athletes representing Australia are required to complete online education modules from Sports Integrity Australia, including Anti-Doping and Child Safeguarding training</a:t>
            </a:r>
          </a:p>
          <a:p>
            <a:pPr marL="0" indent="0">
              <a:lnSpc>
                <a:spcPct val="120000"/>
              </a:lnSpc>
              <a:spcBef>
                <a:spcPts val="0"/>
              </a:spcBef>
              <a:buNone/>
            </a:pPr>
            <a:endParaRPr lang="en-AU" sz="9600">
              <a:latin typeface="+mj-lt"/>
              <a:ea typeface="Calibri Light"/>
              <a:cs typeface="Calibri Light"/>
            </a:endParaRPr>
          </a:p>
          <a:p>
            <a:pPr marL="0" indent="0">
              <a:lnSpc>
                <a:spcPct val="120000"/>
              </a:lnSpc>
              <a:spcBef>
                <a:spcPts val="0"/>
              </a:spcBef>
              <a:buNone/>
            </a:pPr>
            <a:r>
              <a:rPr lang="en-AU" sz="9600">
                <a:latin typeface="+mj-lt"/>
                <a:ea typeface="Calibri Light"/>
                <a:cs typeface="Calibri Light"/>
              </a:rPr>
              <a:t>A detailed email will be sent to each athlete and supporter with instructions how to complete these online modules, which must be done prior to attending the World Transplant Games</a:t>
            </a:r>
          </a:p>
          <a:p>
            <a:pPr marL="0" indent="0">
              <a:lnSpc>
                <a:spcPct val="120000"/>
              </a:lnSpc>
              <a:spcBef>
                <a:spcPts val="0"/>
              </a:spcBef>
              <a:buNone/>
            </a:pPr>
            <a:endParaRPr lang="en-AU" sz="9600">
              <a:latin typeface="+mj-lt"/>
              <a:ea typeface="Calibri Light"/>
              <a:cs typeface="Calibri Light"/>
            </a:endParaRPr>
          </a:p>
          <a:p>
            <a:endParaRPr lang="en-AU" sz="9600">
              <a:latin typeface="+mj-lt"/>
              <a:ea typeface="Calibri"/>
              <a:cs typeface="Calibri"/>
            </a:endParaRPr>
          </a:p>
          <a:p>
            <a:endParaRPr lang="en-AU"/>
          </a:p>
        </p:txBody>
      </p:sp>
      <p:pic>
        <p:nvPicPr>
          <p:cNvPr id="3" name="Picture 2">
            <a:extLst>
              <a:ext uri="{FF2B5EF4-FFF2-40B4-BE49-F238E27FC236}">
                <a16:creationId xmlns:a16="http://schemas.microsoft.com/office/drawing/2014/main" id="{C5C6EC69-A0AB-ABB6-DC33-F396E735A2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01174" y="1660066"/>
            <a:ext cx="5334001" cy="3537868"/>
          </a:xfrm>
          <a:prstGeom prst="rect">
            <a:avLst/>
          </a:prstGeom>
        </p:spPr>
      </p:pic>
      <p:sp>
        <p:nvSpPr>
          <p:cNvPr id="5" name="TextBox 4">
            <a:extLst>
              <a:ext uri="{FF2B5EF4-FFF2-40B4-BE49-F238E27FC236}">
                <a16:creationId xmlns:a16="http://schemas.microsoft.com/office/drawing/2014/main" id="{78B2CC0F-9E3F-D785-8B5C-E42E5AA67259}"/>
              </a:ext>
            </a:extLst>
          </p:cNvPr>
          <p:cNvSpPr txBox="1"/>
          <p:nvPr/>
        </p:nvSpPr>
        <p:spPr>
          <a:xfrm>
            <a:off x="3173746" y="5888441"/>
            <a:ext cx="6094428" cy="402546"/>
          </a:xfrm>
          <a:prstGeom prst="rect">
            <a:avLst/>
          </a:prstGeom>
          <a:noFill/>
        </p:spPr>
        <p:txBody>
          <a:bodyPr wrap="square" lIns="91440" tIns="45720" rIns="91440" bIns="45720" anchor="t">
            <a:spAutoFit/>
          </a:bodyPr>
          <a:lstStyle/>
          <a:p>
            <a:pPr>
              <a:lnSpc>
                <a:spcPct val="120000"/>
              </a:lnSpc>
            </a:pPr>
            <a:r>
              <a:rPr lang="en-AU" sz="1800" b="1" i="1">
                <a:latin typeface="+mj-lt"/>
                <a:ea typeface="Calibri Light"/>
                <a:cs typeface="Calibri Light"/>
              </a:rPr>
              <a:t>*Please note this is mandatory under our </a:t>
            </a:r>
            <a:r>
              <a:rPr lang="en-AU" b="1" i="1">
                <a:latin typeface="+mj-lt"/>
                <a:ea typeface="Calibri Light"/>
                <a:cs typeface="Calibri Light"/>
              </a:rPr>
              <a:t>recognition guidelines</a:t>
            </a:r>
            <a:endParaRPr lang="en-AU" sz="1800" b="1" i="1">
              <a:latin typeface="+mj-lt"/>
              <a:ea typeface="Calibri Light"/>
              <a:cs typeface="Calibri Light"/>
            </a:endParaRPr>
          </a:p>
        </p:txBody>
      </p:sp>
    </p:spTree>
    <p:extLst>
      <p:ext uri="{BB962C8B-B14F-4D97-AF65-F5344CB8AC3E}">
        <p14:creationId xmlns:p14="http://schemas.microsoft.com/office/powerpoint/2010/main" val="3351971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F2CEB-8F1E-BE35-74BF-95D7987683CD}"/>
              </a:ext>
            </a:extLst>
          </p:cNvPr>
          <p:cNvSpPr>
            <a:spLocks noGrp="1"/>
          </p:cNvSpPr>
          <p:nvPr>
            <p:ph type="title"/>
          </p:nvPr>
        </p:nvSpPr>
        <p:spPr>
          <a:xfrm>
            <a:off x="838200" y="365125"/>
            <a:ext cx="10515600" cy="1079034"/>
          </a:xfrm>
        </p:spPr>
        <p:txBody>
          <a:bodyPr/>
          <a:lstStyle/>
          <a:p>
            <a:r>
              <a:rPr lang="en-US" b="1">
                <a:solidFill>
                  <a:schemeClr val="bg1"/>
                </a:solidFill>
                <a:ea typeface="Calibri Light"/>
                <a:cs typeface="Calibri Light"/>
              </a:rPr>
              <a:t>Medication Reminders </a:t>
            </a:r>
            <a:endParaRPr lang="en-US">
              <a:solidFill>
                <a:schemeClr val="bg1"/>
              </a:solidFill>
              <a:ea typeface="Calibri Light"/>
              <a:cs typeface="Calibri Light"/>
            </a:endParaRPr>
          </a:p>
        </p:txBody>
      </p:sp>
      <p:sp>
        <p:nvSpPr>
          <p:cNvPr id="3" name="Content Placeholder 2">
            <a:extLst>
              <a:ext uri="{FF2B5EF4-FFF2-40B4-BE49-F238E27FC236}">
                <a16:creationId xmlns:a16="http://schemas.microsoft.com/office/drawing/2014/main" id="{8F616397-31EA-B6D9-66BB-5B4A2C160913}"/>
              </a:ext>
            </a:extLst>
          </p:cNvPr>
          <p:cNvSpPr>
            <a:spLocks noGrp="1"/>
          </p:cNvSpPr>
          <p:nvPr>
            <p:ph idx="1"/>
          </p:nvPr>
        </p:nvSpPr>
        <p:spPr/>
        <p:txBody>
          <a:bodyPr vert="horz" lIns="91440" tIns="45720" rIns="91440" bIns="45720" rtlCol="0" anchor="t">
            <a:normAutofit/>
          </a:bodyPr>
          <a:lstStyle/>
          <a:p>
            <a:r>
              <a:rPr lang="en-US">
                <a:latin typeface="+mj-lt"/>
                <a:ea typeface="Calibri"/>
                <a:cs typeface="Calibri"/>
              </a:rPr>
              <a:t>Reminder to check Smart </a:t>
            </a:r>
            <a:r>
              <a:rPr lang="en-US" err="1">
                <a:latin typeface="+mj-lt"/>
                <a:ea typeface="Calibri"/>
                <a:cs typeface="Calibri"/>
              </a:rPr>
              <a:t>Traveller</a:t>
            </a:r>
            <a:r>
              <a:rPr lang="en-US">
                <a:latin typeface="+mj-lt"/>
                <a:ea typeface="Calibri"/>
                <a:cs typeface="Calibri"/>
              </a:rPr>
              <a:t> / DFAT</a:t>
            </a:r>
            <a:endParaRPr lang="en-US">
              <a:latin typeface="+mj-lt"/>
            </a:endParaRPr>
          </a:p>
          <a:p>
            <a:r>
              <a:rPr lang="en-US">
                <a:latin typeface="+mj-lt"/>
                <a:ea typeface="Calibri"/>
                <a:cs typeface="Calibri"/>
              </a:rPr>
              <a:t>Remember you need scripts and full boxes of medications, particularly when flying through Asia or Middle East</a:t>
            </a:r>
          </a:p>
          <a:p>
            <a:pPr marL="0" indent="0">
              <a:buNone/>
            </a:pPr>
            <a:endParaRPr lang="en-US">
              <a:latin typeface="+mj-lt"/>
              <a:ea typeface="Calibri"/>
              <a:cs typeface="Calibri"/>
            </a:endParaRPr>
          </a:p>
          <a:p>
            <a:r>
              <a:rPr lang="en-US">
                <a:latin typeface="+mj-lt"/>
                <a:ea typeface="Calibri"/>
                <a:cs typeface="Calibri"/>
              </a:rPr>
              <a:t>Letter from your specialist / doctor</a:t>
            </a:r>
          </a:p>
          <a:p>
            <a:r>
              <a:rPr lang="en-US">
                <a:latin typeface="+mj-lt"/>
                <a:ea typeface="Calibri"/>
                <a:cs typeface="Calibri"/>
              </a:rPr>
              <a:t>Tip - Flatten boxes (carry with) to take up less space. </a:t>
            </a:r>
          </a:p>
        </p:txBody>
      </p:sp>
    </p:spTree>
    <p:extLst>
      <p:ext uri="{BB962C8B-B14F-4D97-AF65-F5344CB8AC3E}">
        <p14:creationId xmlns:p14="http://schemas.microsoft.com/office/powerpoint/2010/main" val="3244346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27B45-D177-4BAE-8850-55FC69B3A417}"/>
              </a:ext>
            </a:extLst>
          </p:cNvPr>
          <p:cNvSpPr>
            <a:spLocks noGrp="1"/>
          </p:cNvSpPr>
          <p:nvPr>
            <p:ph type="title"/>
          </p:nvPr>
        </p:nvSpPr>
        <p:spPr>
          <a:xfrm>
            <a:off x="838200" y="422246"/>
            <a:ext cx="10515600" cy="1325563"/>
          </a:xfrm>
        </p:spPr>
        <p:txBody>
          <a:bodyPr>
            <a:normAutofit/>
          </a:bodyPr>
          <a:lstStyle/>
          <a:p>
            <a:r>
              <a:rPr lang="en-AU" b="1">
                <a:solidFill>
                  <a:schemeClr val="bg1"/>
                </a:solidFill>
              </a:rPr>
              <a:t>Welcome</a:t>
            </a:r>
            <a:br>
              <a:rPr lang="en-AU" b="1">
                <a:solidFill>
                  <a:schemeClr val="bg1"/>
                </a:solidFill>
              </a:rPr>
            </a:br>
            <a:endParaRPr lang="en-AU" b="1">
              <a:solidFill>
                <a:schemeClr val="bg1"/>
              </a:solidFill>
            </a:endParaRPr>
          </a:p>
        </p:txBody>
      </p:sp>
      <p:sp>
        <p:nvSpPr>
          <p:cNvPr id="3" name="Content Placeholder 2">
            <a:extLst>
              <a:ext uri="{FF2B5EF4-FFF2-40B4-BE49-F238E27FC236}">
                <a16:creationId xmlns:a16="http://schemas.microsoft.com/office/drawing/2014/main" id="{FDF5F6E0-E88B-4E9C-A1CE-52D3B6A06617}"/>
              </a:ext>
            </a:extLst>
          </p:cNvPr>
          <p:cNvSpPr>
            <a:spLocks noGrp="1"/>
          </p:cNvSpPr>
          <p:nvPr>
            <p:ph idx="1"/>
          </p:nvPr>
        </p:nvSpPr>
        <p:spPr>
          <a:xfrm>
            <a:off x="632650" y="1358900"/>
            <a:ext cx="9397886" cy="5080453"/>
          </a:xfrm>
        </p:spPr>
        <p:txBody>
          <a:bodyPr vert="horz" lIns="91440" tIns="45720" rIns="91440" bIns="45720" rtlCol="0" anchor="t">
            <a:normAutofit/>
          </a:bodyPr>
          <a:lstStyle/>
          <a:p>
            <a:pPr marL="457200" lvl="2" indent="0">
              <a:lnSpc>
                <a:spcPct val="70000"/>
              </a:lnSpc>
              <a:spcBef>
                <a:spcPts val="1000"/>
              </a:spcBef>
              <a:buNone/>
            </a:pPr>
            <a:r>
              <a:rPr lang="en-AU" sz="3600" b="1">
                <a:latin typeface="+mj-lt"/>
                <a:ea typeface="Calibri Light"/>
                <a:cs typeface="Calibri Light"/>
              </a:rPr>
              <a:t>Introductions</a:t>
            </a:r>
          </a:p>
          <a:p>
            <a:pPr marL="457200" lvl="2" indent="0">
              <a:lnSpc>
                <a:spcPct val="70000"/>
              </a:lnSpc>
              <a:spcBef>
                <a:spcPts val="1000"/>
              </a:spcBef>
              <a:buNone/>
            </a:pPr>
            <a:endParaRPr lang="en-AU" sz="1000">
              <a:latin typeface="+mj-lt"/>
              <a:ea typeface="Calibri"/>
              <a:cs typeface="Calibri"/>
            </a:endParaRPr>
          </a:p>
          <a:p>
            <a:pPr marL="914400" lvl="2" indent="-457200">
              <a:lnSpc>
                <a:spcPct val="70000"/>
              </a:lnSpc>
              <a:spcBef>
                <a:spcPts val="1000"/>
              </a:spcBef>
            </a:pPr>
            <a:r>
              <a:rPr lang="en-AU" sz="2800">
                <a:latin typeface="+mj-lt"/>
                <a:ea typeface="Calibri"/>
                <a:cs typeface="Calibri"/>
              </a:rPr>
              <a:t>Chris Thomas, CEO Transplant Australia</a:t>
            </a:r>
          </a:p>
          <a:p>
            <a:pPr marL="914400" lvl="2" indent="-457200">
              <a:lnSpc>
                <a:spcPct val="70000"/>
              </a:lnSpc>
              <a:spcBef>
                <a:spcPts val="1000"/>
              </a:spcBef>
            </a:pPr>
            <a:r>
              <a:rPr lang="en-AU" sz="2800">
                <a:latin typeface="+mj-lt"/>
                <a:ea typeface="Calibri"/>
                <a:cs typeface="Calibri"/>
              </a:rPr>
              <a:t>Marg Hill, Team Manager</a:t>
            </a:r>
          </a:p>
          <a:p>
            <a:pPr marL="914400" lvl="2" indent="-457200">
              <a:lnSpc>
                <a:spcPct val="70000"/>
              </a:lnSpc>
              <a:spcBef>
                <a:spcPts val="1000"/>
              </a:spcBef>
            </a:pPr>
            <a:r>
              <a:rPr lang="en-AU" sz="2800">
                <a:latin typeface="+mj-lt"/>
                <a:ea typeface="Calibri"/>
                <a:cs typeface="Calibri"/>
              </a:rPr>
              <a:t>Julie Scudds, Assistant Team Manager</a:t>
            </a:r>
          </a:p>
          <a:p>
            <a:pPr marL="914400" lvl="2" indent="-457200">
              <a:lnSpc>
                <a:spcPct val="70000"/>
              </a:lnSpc>
              <a:spcBef>
                <a:spcPts val="1000"/>
              </a:spcBef>
            </a:pPr>
            <a:r>
              <a:rPr lang="en-AU" sz="2800">
                <a:latin typeface="+mj-lt"/>
                <a:ea typeface="Calibri"/>
                <a:cs typeface="Calibri"/>
              </a:rPr>
              <a:t>Jo O'Farrell, Manager - Stakeholder Engagement </a:t>
            </a:r>
          </a:p>
          <a:p>
            <a:pPr marL="914400" lvl="2" indent="-457200">
              <a:lnSpc>
                <a:spcPct val="70000"/>
              </a:lnSpc>
              <a:spcBef>
                <a:spcPts val="1000"/>
              </a:spcBef>
            </a:pPr>
            <a:r>
              <a:rPr lang="en-AU" sz="2800" b="1">
                <a:latin typeface="+mj-lt"/>
                <a:ea typeface="Calibri"/>
                <a:cs typeface="Calibri"/>
              </a:rPr>
              <a:t>Women in Sport Panel </a:t>
            </a:r>
          </a:p>
          <a:p>
            <a:pPr marL="457200" lvl="2" indent="0">
              <a:lnSpc>
                <a:spcPct val="70000"/>
              </a:lnSpc>
              <a:spcBef>
                <a:spcPts val="1000"/>
              </a:spcBef>
              <a:buNone/>
            </a:pPr>
            <a:r>
              <a:rPr lang="en-AU" sz="2600">
                <a:latin typeface="+mj-lt"/>
                <a:ea typeface="Calibri"/>
                <a:cs typeface="Calibri"/>
              </a:rPr>
              <a:t>   Petria Thomas OAM and Lisa Cuthbertson </a:t>
            </a:r>
            <a:endParaRPr lang="en-AU">
              <a:latin typeface="+mj-lt"/>
            </a:endParaRPr>
          </a:p>
          <a:p>
            <a:pPr marL="914400" lvl="2" indent="-457200">
              <a:lnSpc>
                <a:spcPct val="70000"/>
              </a:lnSpc>
              <a:spcBef>
                <a:spcPts val="1000"/>
              </a:spcBef>
            </a:pPr>
            <a:r>
              <a:rPr lang="en-AU" sz="2800">
                <a:latin typeface="+mj-lt"/>
                <a:ea typeface="Calibri"/>
                <a:cs typeface="Calibri"/>
              </a:rPr>
              <a:t>Peta Jordan, Team Physio</a:t>
            </a:r>
          </a:p>
          <a:p>
            <a:pPr marL="457200" lvl="2" indent="0">
              <a:lnSpc>
                <a:spcPct val="70000"/>
              </a:lnSpc>
              <a:spcBef>
                <a:spcPts val="1000"/>
              </a:spcBef>
              <a:buNone/>
            </a:pPr>
            <a:endParaRPr lang="en-AU" sz="1000">
              <a:latin typeface="+mj-lt"/>
              <a:ea typeface="Calibri"/>
              <a:cs typeface="Calibri"/>
            </a:endParaRPr>
          </a:p>
          <a:p>
            <a:pPr marL="457200" lvl="2" indent="0">
              <a:lnSpc>
                <a:spcPct val="70000"/>
              </a:lnSpc>
              <a:spcBef>
                <a:spcPts val="1000"/>
              </a:spcBef>
              <a:buNone/>
            </a:pPr>
            <a:r>
              <a:rPr lang="en-AU" sz="2400" b="1" i="1">
                <a:latin typeface="+mj-lt"/>
                <a:ea typeface="Calibri"/>
                <a:cs typeface="Calibri"/>
              </a:rPr>
              <a:t>Please put any questions you have during the meeting in the chat, and we will respond at the end of the presentation.</a:t>
            </a:r>
            <a:endParaRPr lang="en-AU" b="1" i="1">
              <a:latin typeface="+mj-lt"/>
              <a:ea typeface="Calibri"/>
              <a:cs typeface="Calibri"/>
            </a:endParaRPr>
          </a:p>
          <a:p>
            <a:pPr marL="457200" lvl="2" indent="0">
              <a:lnSpc>
                <a:spcPct val="70000"/>
              </a:lnSpc>
              <a:spcBef>
                <a:spcPts val="1000"/>
              </a:spcBef>
              <a:buNone/>
            </a:pPr>
            <a:endParaRPr lang="en-AU" sz="3600">
              <a:ea typeface="Calibri"/>
              <a:cs typeface="Calibri"/>
            </a:endParaRPr>
          </a:p>
          <a:p>
            <a:pPr marL="914400" lvl="2" indent="-457200">
              <a:lnSpc>
                <a:spcPct val="70000"/>
              </a:lnSpc>
              <a:spcBef>
                <a:spcPts val="1000"/>
              </a:spcBef>
            </a:pPr>
            <a:endParaRPr lang="en-AU" sz="3600">
              <a:ea typeface="Calibri"/>
              <a:cs typeface="Calibri"/>
            </a:endParaRPr>
          </a:p>
        </p:txBody>
      </p:sp>
      <p:pic>
        <p:nvPicPr>
          <p:cNvPr id="4" name="Picture 3" descr="A close up of a logo&#10;&#10;AI-generated content may be incorrect.">
            <a:extLst>
              <a:ext uri="{FF2B5EF4-FFF2-40B4-BE49-F238E27FC236}">
                <a16:creationId xmlns:a16="http://schemas.microsoft.com/office/drawing/2014/main" id="{C2401D82-00F5-9C45-B197-F93807C1A070}"/>
              </a:ext>
            </a:extLst>
          </p:cNvPr>
          <p:cNvPicPr>
            <a:picLocks noChangeAspect="1"/>
          </p:cNvPicPr>
          <p:nvPr/>
        </p:nvPicPr>
        <p:blipFill>
          <a:blip r:embed="rId3"/>
          <a:srcRect t="18925" b="22796"/>
          <a:stretch/>
        </p:blipFill>
        <p:spPr>
          <a:xfrm>
            <a:off x="9778650" y="4726991"/>
            <a:ext cx="2265503" cy="1360524"/>
          </a:xfrm>
          <a:prstGeom prst="rect">
            <a:avLst/>
          </a:prstGeom>
        </p:spPr>
      </p:pic>
    </p:spTree>
    <p:extLst>
      <p:ext uri="{BB962C8B-B14F-4D97-AF65-F5344CB8AC3E}">
        <p14:creationId xmlns:p14="http://schemas.microsoft.com/office/powerpoint/2010/main" val="148011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DB21-CFEE-A298-7745-B0A2E9659378}"/>
              </a:ext>
            </a:extLst>
          </p:cNvPr>
          <p:cNvSpPr>
            <a:spLocks noGrp="1"/>
          </p:cNvSpPr>
          <p:nvPr>
            <p:ph type="title"/>
          </p:nvPr>
        </p:nvSpPr>
        <p:spPr>
          <a:xfrm>
            <a:off x="838200" y="365125"/>
            <a:ext cx="10515600" cy="1050969"/>
          </a:xfrm>
        </p:spPr>
        <p:txBody>
          <a:bodyPr/>
          <a:lstStyle/>
          <a:p>
            <a:r>
              <a:rPr lang="en-US" b="1">
                <a:solidFill>
                  <a:schemeClr val="bg1"/>
                </a:solidFill>
                <a:ea typeface="Calibri Light"/>
                <a:cs typeface="Calibri Light"/>
              </a:rPr>
              <a:t>Team Manager Updates</a:t>
            </a:r>
            <a:r>
              <a:rPr lang="en-US" b="1">
                <a:ea typeface="Calibri Light"/>
                <a:cs typeface="Calibri Light"/>
              </a:rPr>
              <a:t> </a:t>
            </a:r>
            <a:endParaRPr lang="en-US">
              <a:ea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08C7623F-6E04-482E-9EB7-8CC786FD18BA}"/>
              </a:ext>
            </a:extLst>
          </p:cNvPr>
          <p:cNvSpPr>
            <a:spLocks noGrp="1"/>
          </p:cNvSpPr>
          <p:nvPr>
            <p:ph idx="1"/>
          </p:nvPr>
        </p:nvSpPr>
        <p:spPr/>
        <p:txBody>
          <a:bodyPr vert="horz" lIns="91440" tIns="45720" rIns="91440" bIns="45720" rtlCol="0" anchor="t">
            <a:normAutofit/>
          </a:bodyPr>
          <a:lstStyle/>
          <a:p>
            <a:r>
              <a:rPr lang="en-US">
                <a:latin typeface="+mj-lt"/>
                <a:ea typeface="Calibri"/>
                <a:cs typeface="Calibri"/>
              </a:rPr>
              <a:t>Arrival dates into Dresden </a:t>
            </a:r>
          </a:p>
          <a:p>
            <a:r>
              <a:rPr lang="en-US">
                <a:latin typeface="+mj-lt"/>
                <a:ea typeface="Calibri"/>
                <a:cs typeface="Calibri"/>
              </a:rPr>
              <a:t>Send signed Athlete /Supporter Agreement.</a:t>
            </a:r>
          </a:p>
          <a:p>
            <a:r>
              <a:rPr lang="en-US">
                <a:latin typeface="+mj-lt"/>
                <a:ea typeface="Calibri"/>
                <a:cs typeface="Calibri"/>
              </a:rPr>
              <a:t>Ten sets of boules to borrow (first in first serve).</a:t>
            </a:r>
          </a:p>
          <a:p>
            <a:r>
              <a:rPr lang="en-US">
                <a:latin typeface="+mj-lt"/>
                <a:ea typeface="Calibri"/>
                <a:cs typeface="Calibri"/>
              </a:rPr>
              <a:t>Team Dinner Date: Saturday, 16th August 2025 </a:t>
            </a:r>
          </a:p>
          <a:p>
            <a:r>
              <a:rPr lang="en-US">
                <a:solidFill>
                  <a:srgbClr val="000000"/>
                </a:solidFill>
                <a:latin typeface="+mj-lt"/>
                <a:ea typeface="Calibri"/>
                <a:cs typeface="Calibri"/>
              </a:rPr>
              <a:t>Extra nights of accommodation</a:t>
            </a:r>
          </a:p>
        </p:txBody>
      </p:sp>
    </p:spTree>
    <p:extLst>
      <p:ext uri="{BB962C8B-B14F-4D97-AF65-F5344CB8AC3E}">
        <p14:creationId xmlns:p14="http://schemas.microsoft.com/office/powerpoint/2010/main" val="2855430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1101C-2AFA-BA33-F5F6-89299F58F639}"/>
              </a:ext>
            </a:extLst>
          </p:cNvPr>
          <p:cNvSpPr>
            <a:spLocks noGrp="1"/>
          </p:cNvSpPr>
          <p:nvPr>
            <p:ph type="title"/>
          </p:nvPr>
        </p:nvSpPr>
        <p:spPr>
          <a:xfrm>
            <a:off x="555978" y="365125"/>
            <a:ext cx="10797822" cy="1115357"/>
          </a:xfrm>
        </p:spPr>
        <p:txBody>
          <a:bodyPr/>
          <a:lstStyle/>
          <a:p>
            <a:r>
              <a:rPr lang="en-US" b="1">
                <a:solidFill>
                  <a:schemeClr val="bg1"/>
                </a:solidFill>
                <a:ea typeface="Calibri Light"/>
                <a:cs typeface="Calibri Light"/>
              </a:rPr>
              <a:t>Cancellation Policies</a:t>
            </a:r>
            <a:endParaRPr lang="en-US" b="1">
              <a:solidFill>
                <a:schemeClr val="bg1"/>
              </a:solidFill>
            </a:endParaRPr>
          </a:p>
        </p:txBody>
      </p:sp>
      <p:sp>
        <p:nvSpPr>
          <p:cNvPr id="3" name="Content Placeholder 2">
            <a:extLst>
              <a:ext uri="{FF2B5EF4-FFF2-40B4-BE49-F238E27FC236}">
                <a16:creationId xmlns:a16="http://schemas.microsoft.com/office/drawing/2014/main" id="{37A2E924-5C9A-7C09-954A-B0DE8215CE2E}"/>
              </a:ext>
            </a:extLst>
          </p:cNvPr>
          <p:cNvSpPr>
            <a:spLocks noGrp="1"/>
          </p:cNvSpPr>
          <p:nvPr>
            <p:ph idx="1"/>
          </p:nvPr>
        </p:nvSpPr>
        <p:spPr>
          <a:xfrm>
            <a:off x="555979" y="1478244"/>
            <a:ext cx="11411232" cy="4956454"/>
          </a:xfrm>
        </p:spPr>
        <p:txBody>
          <a:bodyPr vert="horz" lIns="91440" tIns="45720" rIns="91440" bIns="45720" rtlCol="0" anchor="t">
            <a:noAutofit/>
          </a:bodyPr>
          <a:lstStyle/>
          <a:p>
            <a:pPr marL="0" indent="0">
              <a:buNone/>
            </a:pPr>
            <a:r>
              <a:rPr lang="en-US" sz="2400" b="1">
                <a:latin typeface="+mj-lt"/>
                <a:ea typeface="Calibri"/>
                <a:cs typeface="Calibri"/>
              </a:rPr>
              <a:t>Hotel Cancellation Policy </a:t>
            </a:r>
            <a:endParaRPr lang="en-US" sz="2400">
              <a:latin typeface="+mj-lt"/>
              <a:ea typeface="Calibri"/>
              <a:cs typeface="Calibri"/>
            </a:endParaRPr>
          </a:p>
          <a:p>
            <a:r>
              <a:rPr lang="en-US" sz="2400">
                <a:latin typeface="+mj-lt"/>
                <a:ea typeface="Calibri"/>
                <a:cs typeface="Calibri"/>
              </a:rPr>
              <a:t>2nd June – 3rd July, 2025: 30% refund</a:t>
            </a:r>
          </a:p>
          <a:p>
            <a:r>
              <a:rPr lang="en-US" sz="2400">
                <a:latin typeface="+mj-lt"/>
                <a:ea typeface="Calibri"/>
                <a:cs typeface="Calibri"/>
              </a:rPr>
              <a:t>From 4th July,  2025: no refund </a:t>
            </a:r>
          </a:p>
          <a:p>
            <a:endParaRPr lang="en-US" sz="2400">
              <a:latin typeface="+mj-lt"/>
              <a:ea typeface="Calibri"/>
              <a:cs typeface="Calibri"/>
            </a:endParaRPr>
          </a:p>
          <a:p>
            <a:pPr marL="0" indent="0">
              <a:buNone/>
            </a:pPr>
            <a:r>
              <a:rPr lang="en-US" sz="2400" b="1">
                <a:latin typeface="+mj-lt"/>
                <a:ea typeface="Calibri"/>
                <a:cs typeface="Calibri"/>
              </a:rPr>
              <a:t>Registration Cancellation Policy </a:t>
            </a:r>
            <a:endParaRPr lang="en-US" sz="2400">
              <a:latin typeface="+mj-lt"/>
              <a:ea typeface="Calibri"/>
              <a:cs typeface="Calibri"/>
            </a:endParaRPr>
          </a:p>
          <a:p>
            <a:r>
              <a:rPr lang="en-US" sz="2400">
                <a:latin typeface="+mj-lt"/>
                <a:ea typeface="Calibri"/>
                <a:cs typeface="Calibri"/>
              </a:rPr>
              <a:t>2nd June – 3rd July, 2025: 100 refund PLUS 178,50 EUR handling fee (incl. 19% German VAT) </a:t>
            </a:r>
          </a:p>
          <a:p>
            <a:r>
              <a:rPr lang="en-US" sz="2400">
                <a:latin typeface="+mj-lt"/>
                <a:ea typeface="Calibri"/>
                <a:cs typeface="Calibri"/>
              </a:rPr>
              <a:t>From 4th July,  2025: no refund</a:t>
            </a:r>
          </a:p>
          <a:p>
            <a:endParaRPr lang="en-US" sz="2400">
              <a:latin typeface="+mj-lt"/>
              <a:ea typeface="Calibri"/>
              <a:cs typeface="Calibri"/>
            </a:endParaRPr>
          </a:p>
          <a:p>
            <a:pPr marL="0" indent="0">
              <a:buNone/>
            </a:pPr>
            <a:r>
              <a:rPr lang="en-US" sz="2400" b="1">
                <a:latin typeface="+mj-lt"/>
                <a:ea typeface="Calibri"/>
                <a:cs typeface="Calibri"/>
              </a:rPr>
              <a:t>Medical </a:t>
            </a:r>
            <a:r>
              <a:rPr lang="en-US" sz="2400" b="1">
                <a:latin typeface="+mj-lt"/>
                <a:ea typeface="+mn-lt"/>
                <a:cs typeface="+mn-lt"/>
              </a:rPr>
              <a:t>Cancellations </a:t>
            </a:r>
            <a:r>
              <a:rPr lang="en-US" sz="2400">
                <a:latin typeface="+mj-lt"/>
                <a:ea typeface="+mn-lt"/>
                <a:cs typeface="+mn-lt"/>
              </a:rPr>
              <a:t>For medical cancellations after 1 June, refund requests will be assessed on a case-by-case basis by the Local Organizing Committee (LOC).</a:t>
            </a:r>
            <a:endParaRPr lang="en-US" sz="2400">
              <a:latin typeface="+mj-lt"/>
              <a:ea typeface="Calibri"/>
              <a:cs typeface="Calibri"/>
            </a:endParaRPr>
          </a:p>
        </p:txBody>
      </p:sp>
    </p:spTree>
    <p:extLst>
      <p:ext uri="{BB962C8B-B14F-4D97-AF65-F5344CB8AC3E}">
        <p14:creationId xmlns:p14="http://schemas.microsoft.com/office/powerpoint/2010/main" val="2000919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D9057-0956-B104-EBDD-D0D318AF8B74}"/>
              </a:ext>
            </a:extLst>
          </p:cNvPr>
          <p:cNvSpPr>
            <a:spLocks noGrp="1"/>
          </p:cNvSpPr>
          <p:nvPr>
            <p:ph type="title"/>
          </p:nvPr>
        </p:nvSpPr>
        <p:spPr>
          <a:xfrm>
            <a:off x="838200" y="250796"/>
            <a:ext cx="10515600" cy="1102219"/>
          </a:xfrm>
        </p:spPr>
        <p:txBody>
          <a:bodyPr/>
          <a:lstStyle/>
          <a:p>
            <a:r>
              <a:rPr lang="en-US" b="1">
                <a:solidFill>
                  <a:schemeClr val="bg1"/>
                </a:solidFill>
                <a:ea typeface="Calibri Light"/>
                <a:cs typeface="Calibri Light"/>
              </a:rPr>
              <a:t>Team Captains</a:t>
            </a:r>
            <a:r>
              <a:rPr lang="en-US" b="1">
                <a:ea typeface="Calibri Light"/>
                <a:cs typeface="Calibri Light"/>
              </a:rPr>
              <a:t> </a:t>
            </a:r>
            <a:endParaRPr lang="en-US">
              <a:ea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C73D6BF6-E0C3-85C9-F9E2-6993B0171981}"/>
              </a:ext>
            </a:extLst>
          </p:cNvPr>
          <p:cNvSpPr>
            <a:spLocks noGrp="1"/>
          </p:cNvSpPr>
          <p:nvPr>
            <p:ph idx="1"/>
          </p:nvPr>
        </p:nvSpPr>
        <p:spPr>
          <a:xfrm>
            <a:off x="833141" y="5827551"/>
            <a:ext cx="5262859" cy="547087"/>
          </a:xfrm>
        </p:spPr>
        <p:txBody>
          <a:bodyPr vert="horz" lIns="91440" tIns="45720" rIns="91440" bIns="45720" rtlCol="0" anchor="t">
            <a:normAutofit/>
          </a:bodyPr>
          <a:lstStyle/>
          <a:p>
            <a:r>
              <a:rPr lang="en-US">
                <a:ea typeface="Calibri"/>
                <a:cs typeface="Calibri"/>
              </a:rPr>
              <a:t>Volleyball – Clayton Walton</a:t>
            </a:r>
          </a:p>
          <a:p>
            <a:endParaRPr lang="en-US">
              <a:ea typeface="Calibri"/>
              <a:cs typeface="Calibri"/>
            </a:endParaRPr>
          </a:p>
        </p:txBody>
      </p:sp>
      <p:sp>
        <p:nvSpPr>
          <p:cNvPr id="4" name="Content Placeholder 2">
            <a:extLst>
              <a:ext uri="{FF2B5EF4-FFF2-40B4-BE49-F238E27FC236}">
                <a16:creationId xmlns:a16="http://schemas.microsoft.com/office/drawing/2014/main" id="{7E576462-23A6-E815-A68C-F4F898139D97}"/>
              </a:ext>
            </a:extLst>
          </p:cNvPr>
          <p:cNvSpPr txBox="1">
            <a:spLocks/>
          </p:cNvSpPr>
          <p:nvPr/>
        </p:nvSpPr>
        <p:spPr>
          <a:xfrm>
            <a:off x="833141" y="3038862"/>
            <a:ext cx="6502038" cy="55720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cs typeface="Calibri"/>
              </a:rPr>
              <a:t>Cycling and Triathlon – Troy Scudds </a:t>
            </a:r>
          </a:p>
          <a:p>
            <a:endParaRPr lang="en-US">
              <a:ea typeface="Calibri"/>
              <a:cs typeface="Calibri"/>
            </a:endParaRPr>
          </a:p>
        </p:txBody>
      </p:sp>
      <p:sp>
        <p:nvSpPr>
          <p:cNvPr id="5" name="Content Placeholder 2">
            <a:extLst>
              <a:ext uri="{FF2B5EF4-FFF2-40B4-BE49-F238E27FC236}">
                <a16:creationId xmlns:a16="http://schemas.microsoft.com/office/drawing/2014/main" id="{38C4D370-A427-936F-9637-7718CBF48E85}"/>
              </a:ext>
            </a:extLst>
          </p:cNvPr>
          <p:cNvSpPr txBox="1">
            <a:spLocks/>
          </p:cNvSpPr>
          <p:nvPr/>
        </p:nvSpPr>
        <p:spPr>
          <a:xfrm>
            <a:off x="833141" y="2462893"/>
            <a:ext cx="5450342" cy="5470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cs typeface="Calibri"/>
              </a:rPr>
              <a:t>Basketball – Jane Yates (Coach) </a:t>
            </a:r>
          </a:p>
          <a:p>
            <a:endParaRPr lang="en-US">
              <a:ea typeface="Calibri"/>
              <a:cs typeface="Calibri"/>
            </a:endParaRPr>
          </a:p>
        </p:txBody>
      </p:sp>
      <p:sp>
        <p:nvSpPr>
          <p:cNvPr id="6" name="Content Placeholder 2">
            <a:extLst>
              <a:ext uri="{FF2B5EF4-FFF2-40B4-BE49-F238E27FC236}">
                <a16:creationId xmlns:a16="http://schemas.microsoft.com/office/drawing/2014/main" id="{F12A54D2-8FE1-FF9F-B524-1CE6057F887B}"/>
              </a:ext>
            </a:extLst>
          </p:cNvPr>
          <p:cNvSpPr txBox="1">
            <a:spLocks/>
          </p:cNvSpPr>
          <p:nvPr/>
        </p:nvSpPr>
        <p:spPr>
          <a:xfrm>
            <a:off x="833141" y="1900102"/>
            <a:ext cx="5575643" cy="5339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cs typeface="Calibri"/>
              </a:rPr>
              <a:t>5km Run and Athletics – Kate Clark</a:t>
            </a:r>
          </a:p>
          <a:p>
            <a:endParaRPr lang="en-US">
              <a:ea typeface="Calibri"/>
              <a:cs typeface="Calibri"/>
            </a:endParaRPr>
          </a:p>
        </p:txBody>
      </p:sp>
      <p:sp>
        <p:nvSpPr>
          <p:cNvPr id="7" name="Content Placeholder 2">
            <a:extLst>
              <a:ext uri="{FF2B5EF4-FFF2-40B4-BE49-F238E27FC236}">
                <a16:creationId xmlns:a16="http://schemas.microsoft.com/office/drawing/2014/main" id="{28D860F2-F5B1-7146-5F58-2EC5232BEC0F}"/>
              </a:ext>
            </a:extLst>
          </p:cNvPr>
          <p:cNvSpPr txBox="1">
            <a:spLocks/>
          </p:cNvSpPr>
          <p:nvPr/>
        </p:nvSpPr>
        <p:spPr>
          <a:xfrm>
            <a:off x="833141" y="4708414"/>
            <a:ext cx="5387185" cy="6751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cs typeface="Calibri"/>
              </a:rPr>
              <a:t>Swimming – Lisa Cuthbertson</a:t>
            </a:r>
          </a:p>
          <a:p>
            <a:endParaRPr lang="en-US">
              <a:ea typeface="Calibri"/>
              <a:cs typeface="Calibri"/>
            </a:endParaRPr>
          </a:p>
        </p:txBody>
      </p:sp>
      <p:sp>
        <p:nvSpPr>
          <p:cNvPr id="8" name="Content Placeholder 2">
            <a:extLst>
              <a:ext uri="{FF2B5EF4-FFF2-40B4-BE49-F238E27FC236}">
                <a16:creationId xmlns:a16="http://schemas.microsoft.com/office/drawing/2014/main" id="{026B6658-7B40-5B21-53E8-56B3477CEB26}"/>
              </a:ext>
            </a:extLst>
          </p:cNvPr>
          <p:cNvSpPr txBox="1">
            <a:spLocks/>
          </p:cNvSpPr>
          <p:nvPr/>
        </p:nvSpPr>
        <p:spPr>
          <a:xfrm>
            <a:off x="833141" y="4161327"/>
            <a:ext cx="6160205" cy="4893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cs typeface="Calibri"/>
              </a:rPr>
              <a:t>Darts and Pétanque – Glenda Rayment </a:t>
            </a:r>
          </a:p>
          <a:p>
            <a:endParaRPr lang="en-US">
              <a:ea typeface="Calibri"/>
              <a:cs typeface="Calibri"/>
            </a:endParaRPr>
          </a:p>
        </p:txBody>
      </p:sp>
      <p:sp>
        <p:nvSpPr>
          <p:cNvPr id="9" name="Content Placeholder 2">
            <a:extLst>
              <a:ext uri="{FF2B5EF4-FFF2-40B4-BE49-F238E27FC236}">
                <a16:creationId xmlns:a16="http://schemas.microsoft.com/office/drawing/2014/main" id="{38916101-CAD3-4E73-9A24-BF2340FE1E42}"/>
              </a:ext>
            </a:extLst>
          </p:cNvPr>
          <p:cNvSpPr txBox="1">
            <a:spLocks/>
          </p:cNvSpPr>
          <p:nvPr/>
        </p:nvSpPr>
        <p:spPr>
          <a:xfrm>
            <a:off x="833141" y="3588000"/>
            <a:ext cx="4886392" cy="63692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cs typeface="Calibri"/>
              </a:rPr>
              <a:t>Football – Matthew Heyburgh </a:t>
            </a:r>
          </a:p>
          <a:p>
            <a:endParaRPr lang="en-US">
              <a:ea typeface="Calibri"/>
              <a:cs typeface="Calibri"/>
            </a:endParaRPr>
          </a:p>
        </p:txBody>
      </p:sp>
      <p:sp>
        <p:nvSpPr>
          <p:cNvPr id="10" name="Content Placeholder 2">
            <a:extLst>
              <a:ext uri="{FF2B5EF4-FFF2-40B4-BE49-F238E27FC236}">
                <a16:creationId xmlns:a16="http://schemas.microsoft.com/office/drawing/2014/main" id="{5B86FBBF-9C93-D36E-A77E-920C801AB6C0}"/>
              </a:ext>
            </a:extLst>
          </p:cNvPr>
          <p:cNvSpPr txBox="1">
            <a:spLocks/>
          </p:cNvSpPr>
          <p:nvPr/>
        </p:nvSpPr>
        <p:spPr>
          <a:xfrm>
            <a:off x="833141" y="5255501"/>
            <a:ext cx="5262859" cy="5720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cs typeface="Calibri"/>
              </a:rPr>
              <a:t>Ten Pin Bowling – Mick Kennedy </a:t>
            </a:r>
          </a:p>
          <a:p>
            <a:pPr marL="0" indent="0">
              <a:buNone/>
            </a:pPr>
            <a:endParaRPr lang="en-US">
              <a:ea typeface="Calibri"/>
              <a:cs typeface="Calibri"/>
            </a:endParaRPr>
          </a:p>
        </p:txBody>
      </p:sp>
      <p:pic>
        <p:nvPicPr>
          <p:cNvPr id="1028" name="Picture 4" descr="Kate Clark">
            <a:extLst>
              <a:ext uri="{FF2B5EF4-FFF2-40B4-BE49-F238E27FC236}">
                <a16:creationId xmlns:a16="http://schemas.microsoft.com/office/drawing/2014/main" id="{8D978E39-6F22-67B3-1F4A-5A44C939C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1916" y="1793237"/>
            <a:ext cx="4103793" cy="41037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828DFF12-FFB0-0715-44DB-E1295D58D982}"/>
              </a:ext>
            </a:extLst>
          </p:cNvPr>
          <p:cNvPicPr>
            <a:picLocks noChangeAspect="1"/>
          </p:cNvPicPr>
          <p:nvPr/>
        </p:nvPicPr>
        <p:blipFill>
          <a:blip r:embed="rId4">
            <a:extLst>
              <a:ext uri="{28A0092B-C50C-407E-A947-70E740481C1C}">
                <a14:useLocalDpi xmlns:a14="http://schemas.microsoft.com/office/drawing/2010/main" val="0"/>
              </a:ext>
            </a:extLst>
          </a:blip>
          <a:srcRect t="3306" b="3306"/>
          <a:stretch/>
        </p:blipFill>
        <p:spPr>
          <a:xfrm>
            <a:off x="7377751" y="1793237"/>
            <a:ext cx="4127958" cy="4252566"/>
          </a:xfrm>
          <a:prstGeom prst="rect">
            <a:avLst/>
          </a:prstGeom>
        </p:spPr>
      </p:pic>
      <p:pic>
        <p:nvPicPr>
          <p:cNvPr id="15" name="Picture 14" descr="A person wearing a hat&#10;&#10;AI-generated content may be incorrect.">
            <a:extLst>
              <a:ext uri="{FF2B5EF4-FFF2-40B4-BE49-F238E27FC236}">
                <a16:creationId xmlns:a16="http://schemas.microsoft.com/office/drawing/2014/main" id="{5F2144AC-2D35-B8F2-7DA2-80572E563E53}"/>
              </a:ext>
            </a:extLst>
          </p:cNvPr>
          <p:cNvPicPr>
            <a:picLocks noChangeAspect="1"/>
          </p:cNvPicPr>
          <p:nvPr/>
        </p:nvPicPr>
        <p:blipFill>
          <a:blip r:embed="rId5">
            <a:extLst>
              <a:ext uri="{28A0092B-C50C-407E-A947-70E740481C1C}">
                <a14:useLocalDpi xmlns:a14="http://schemas.microsoft.com/office/drawing/2010/main" val="0"/>
              </a:ext>
            </a:extLst>
          </a:blip>
          <a:srcRect l="10553" t="4502" r="13189" b="13086"/>
          <a:stretch>
            <a:fillRect/>
          </a:stretch>
        </p:blipFill>
        <p:spPr>
          <a:xfrm>
            <a:off x="7335179" y="1757220"/>
            <a:ext cx="4427512" cy="4358389"/>
          </a:xfrm>
          <a:prstGeom prst="rect">
            <a:avLst/>
          </a:prstGeom>
        </p:spPr>
      </p:pic>
      <p:pic>
        <p:nvPicPr>
          <p:cNvPr id="24" name="Picture 23" descr="A person smiling at the camera&#10;&#10;AI-generated content may be incorrect.">
            <a:extLst>
              <a:ext uri="{FF2B5EF4-FFF2-40B4-BE49-F238E27FC236}">
                <a16:creationId xmlns:a16="http://schemas.microsoft.com/office/drawing/2014/main" id="{749E8409-D34F-D01C-3195-E75F880370F3}"/>
              </a:ext>
            </a:extLst>
          </p:cNvPr>
          <p:cNvPicPr>
            <a:picLocks noChangeAspect="1"/>
          </p:cNvPicPr>
          <p:nvPr/>
        </p:nvPicPr>
        <p:blipFill>
          <a:blip r:embed="rId6">
            <a:extLst>
              <a:ext uri="{28A0092B-C50C-407E-A947-70E740481C1C}">
                <a14:useLocalDpi xmlns:a14="http://schemas.microsoft.com/office/drawing/2010/main" val="0"/>
              </a:ext>
            </a:extLst>
          </a:blip>
          <a:srcRect l="-2442" r="-3746" b="7150"/>
          <a:stretch>
            <a:fillRect/>
          </a:stretch>
        </p:blipFill>
        <p:spPr>
          <a:xfrm>
            <a:off x="7067041" y="1721851"/>
            <a:ext cx="4963788" cy="4429126"/>
          </a:xfrm>
          <a:prstGeom prst="rect">
            <a:avLst/>
          </a:prstGeom>
        </p:spPr>
      </p:pic>
      <p:pic>
        <p:nvPicPr>
          <p:cNvPr id="13" name="Picture 12" descr="A person wearing a hat and sunglasses&#10;&#10;AI-generated content may be incorrect.">
            <a:extLst>
              <a:ext uri="{FF2B5EF4-FFF2-40B4-BE49-F238E27FC236}">
                <a16:creationId xmlns:a16="http://schemas.microsoft.com/office/drawing/2014/main" id="{88BB019B-C4B7-C938-7F60-52C98EE61A5E}"/>
              </a:ext>
            </a:extLst>
          </p:cNvPr>
          <p:cNvPicPr>
            <a:picLocks noChangeAspect="1"/>
          </p:cNvPicPr>
          <p:nvPr/>
        </p:nvPicPr>
        <p:blipFill>
          <a:blip r:embed="rId7">
            <a:extLst>
              <a:ext uri="{28A0092B-C50C-407E-A947-70E740481C1C}">
                <a14:useLocalDpi xmlns:a14="http://schemas.microsoft.com/office/drawing/2010/main" val="0"/>
              </a:ext>
            </a:extLst>
          </a:blip>
          <a:srcRect l="11325" r="9656"/>
          <a:stretch>
            <a:fillRect/>
          </a:stretch>
        </p:blipFill>
        <p:spPr>
          <a:xfrm>
            <a:off x="7191367" y="1636368"/>
            <a:ext cx="4667903" cy="4540184"/>
          </a:xfrm>
          <a:prstGeom prst="rect">
            <a:avLst/>
          </a:prstGeom>
        </p:spPr>
      </p:pic>
      <p:pic>
        <p:nvPicPr>
          <p:cNvPr id="11" name="Picture 10" descr="A person holding a flag&#10;&#10;AI-generated content may be incorrect.">
            <a:extLst>
              <a:ext uri="{FF2B5EF4-FFF2-40B4-BE49-F238E27FC236}">
                <a16:creationId xmlns:a16="http://schemas.microsoft.com/office/drawing/2014/main" id="{A850E269-F48A-0A7C-615B-227193CBC5BF}"/>
              </a:ext>
            </a:extLst>
          </p:cNvPr>
          <p:cNvPicPr>
            <a:picLocks noChangeAspect="1"/>
          </p:cNvPicPr>
          <p:nvPr/>
        </p:nvPicPr>
        <p:blipFill>
          <a:blip r:embed="rId8"/>
          <a:srcRect l="58718" r="894" b="58299"/>
          <a:stretch>
            <a:fillRect/>
          </a:stretch>
        </p:blipFill>
        <p:spPr>
          <a:xfrm>
            <a:off x="7191366" y="1659351"/>
            <a:ext cx="4667903" cy="4554125"/>
          </a:xfrm>
          <a:prstGeom prst="rect">
            <a:avLst/>
          </a:prstGeom>
        </p:spPr>
      </p:pic>
      <p:pic>
        <p:nvPicPr>
          <p:cNvPr id="17" name="Picture 16" descr="A person in a cowboy hat&#10;&#10;AI-generated content may be incorrect.">
            <a:extLst>
              <a:ext uri="{FF2B5EF4-FFF2-40B4-BE49-F238E27FC236}">
                <a16:creationId xmlns:a16="http://schemas.microsoft.com/office/drawing/2014/main" id="{64B5F61B-F27E-E455-C9CC-5D7026FA4B84}"/>
              </a:ext>
            </a:extLst>
          </p:cNvPr>
          <p:cNvPicPr>
            <a:picLocks noChangeAspect="1"/>
          </p:cNvPicPr>
          <p:nvPr/>
        </p:nvPicPr>
        <p:blipFill>
          <a:blip r:embed="rId9">
            <a:extLst>
              <a:ext uri="{28A0092B-C50C-407E-A947-70E740481C1C}">
                <a14:useLocalDpi xmlns:a14="http://schemas.microsoft.com/office/drawing/2010/main" val="0"/>
              </a:ext>
            </a:extLst>
          </a:blip>
          <a:srcRect t="7118" r="12871" b="2642"/>
          <a:stretch>
            <a:fillRect/>
          </a:stretch>
        </p:blipFill>
        <p:spPr>
          <a:xfrm>
            <a:off x="7148035" y="1542032"/>
            <a:ext cx="4754563" cy="4606201"/>
          </a:xfrm>
          <a:prstGeom prst="rect">
            <a:avLst/>
          </a:prstGeom>
        </p:spPr>
      </p:pic>
      <p:pic>
        <p:nvPicPr>
          <p:cNvPr id="20" name="Picture 19" descr="A yellow smiley face holding a volleyball&#10;&#10;AI-generated content may be incorrect.">
            <a:extLst>
              <a:ext uri="{FF2B5EF4-FFF2-40B4-BE49-F238E27FC236}">
                <a16:creationId xmlns:a16="http://schemas.microsoft.com/office/drawing/2014/main" id="{D5270214-18CA-BCE6-F4E8-8AE57FBB2A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78250" y="1416867"/>
            <a:ext cx="5094132" cy="5039092"/>
          </a:xfrm>
          <a:prstGeom prst="rect">
            <a:avLst/>
          </a:prstGeom>
        </p:spPr>
      </p:pic>
    </p:spTree>
    <p:extLst>
      <p:ext uri="{BB962C8B-B14F-4D97-AF65-F5344CB8AC3E}">
        <p14:creationId xmlns:p14="http://schemas.microsoft.com/office/powerpoint/2010/main" val="34459749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edge">
                                      <p:cBhvr>
                                        <p:cTn id="7" dur="4000"/>
                                        <p:tgtEl>
                                          <p:spTgt spid="1028"/>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edge">
                                      <p:cBhvr>
                                        <p:cTn id="10" dur="4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edge">
                                      <p:cBhvr>
                                        <p:cTn id="15" dur="4000"/>
                                        <p:tgtEl>
                                          <p:spTgt spid="22"/>
                                        </p:tgtEl>
                                      </p:cBhvr>
                                    </p:animEffect>
                                  </p:childTnLst>
                                </p:cTn>
                              </p:par>
                              <p:par>
                                <p:cTn id="16" presetID="2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edge">
                                      <p:cBhvr>
                                        <p:cTn id="18" dur="4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edge">
                                      <p:cBhvr>
                                        <p:cTn id="23" dur="4000"/>
                                        <p:tgtEl>
                                          <p:spTgt spid="4"/>
                                        </p:tgtEl>
                                      </p:cBhvr>
                                    </p:animEffect>
                                  </p:childTnLst>
                                </p:cTn>
                              </p:par>
                              <p:par>
                                <p:cTn id="24" presetID="2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edge">
                                      <p:cBhvr>
                                        <p:cTn id="26" dur="4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edge">
                                      <p:cBhvr>
                                        <p:cTn id="31" dur="4000"/>
                                        <p:tgtEl>
                                          <p:spTgt spid="9"/>
                                        </p:tgtEl>
                                      </p:cBhvr>
                                    </p:animEffect>
                                  </p:childTnLst>
                                </p:cTn>
                              </p:par>
                              <p:par>
                                <p:cTn id="32" presetID="2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edge">
                                      <p:cBhvr>
                                        <p:cTn id="34" dur="40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edge">
                                      <p:cBhvr>
                                        <p:cTn id="39" dur="4000"/>
                                        <p:tgtEl>
                                          <p:spTgt spid="13"/>
                                        </p:tgtEl>
                                      </p:cBhvr>
                                    </p:animEffect>
                                  </p:childTnLst>
                                </p:cTn>
                              </p:par>
                              <p:par>
                                <p:cTn id="40" presetID="2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edge">
                                      <p:cBhvr>
                                        <p:cTn id="42" dur="4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edge">
                                      <p:cBhvr>
                                        <p:cTn id="47" dur="4000"/>
                                        <p:tgtEl>
                                          <p:spTgt spid="7"/>
                                        </p:tgtEl>
                                      </p:cBhvr>
                                    </p:animEffect>
                                  </p:childTnLst>
                                </p:cTn>
                              </p:par>
                              <p:par>
                                <p:cTn id="48" presetID="20"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edge">
                                      <p:cBhvr>
                                        <p:cTn id="50" dur="40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0"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edge">
                                      <p:cBhvr>
                                        <p:cTn id="55" dur="4000"/>
                                        <p:tgtEl>
                                          <p:spTgt spid="17"/>
                                        </p:tgtEl>
                                      </p:cBhvr>
                                    </p:animEffect>
                                  </p:childTnLst>
                                </p:cTn>
                              </p:par>
                              <p:par>
                                <p:cTn id="56" presetID="20" presetClass="entr" presetSubtype="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edge">
                                      <p:cBhvr>
                                        <p:cTn id="58" dur="40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20"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edge">
                                      <p:cBhvr>
                                        <p:cTn id="63" dur="4000"/>
                                        <p:tgtEl>
                                          <p:spTgt spid="20"/>
                                        </p:tgtEl>
                                      </p:cBhvr>
                                    </p:animEffect>
                                  </p:childTnLst>
                                </p:cTn>
                              </p:par>
                              <p:par>
                                <p:cTn id="64" presetID="20" presetClass="entr" presetSubtype="0" fill="hold" grpId="0" nodeType="withEffect">
                                  <p:stCondLst>
                                    <p:cond delay="0"/>
                                  </p:stCondLst>
                                  <p:childTnLst>
                                    <p:set>
                                      <p:cBhvr>
                                        <p:cTn id="65" dur="1" fill="hold">
                                          <p:stCondLst>
                                            <p:cond delay="0"/>
                                          </p:stCondLst>
                                        </p:cTn>
                                        <p:tgtEl>
                                          <p:spTgt spid="3">
                                            <p:txEl>
                                              <p:pRg st="0" end="0"/>
                                            </p:txEl>
                                          </p:spTgt>
                                        </p:tgtEl>
                                        <p:attrNameLst>
                                          <p:attrName>style.visibility</p:attrName>
                                        </p:attrNameLst>
                                      </p:cBhvr>
                                      <p:to>
                                        <p:strVal val="visible"/>
                                      </p:to>
                                    </p:set>
                                    <p:animEffect transition="in" filter="wedge">
                                      <p:cBhvr>
                                        <p:cTn id="66" dur="4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192FB-C938-DBF9-8C1A-73013BB86B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395761-392D-78DB-FDF5-725C571C69EE}"/>
              </a:ext>
            </a:extLst>
          </p:cNvPr>
          <p:cNvSpPr>
            <a:spLocks noGrp="1"/>
          </p:cNvSpPr>
          <p:nvPr>
            <p:ph type="title"/>
          </p:nvPr>
        </p:nvSpPr>
        <p:spPr>
          <a:xfrm>
            <a:off x="838200" y="273685"/>
            <a:ext cx="10515600" cy="1163229"/>
          </a:xfrm>
        </p:spPr>
        <p:txBody>
          <a:bodyPr/>
          <a:lstStyle/>
          <a:p>
            <a:r>
              <a:rPr lang="en-AU" b="1">
                <a:solidFill>
                  <a:schemeClr val="bg1"/>
                </a:solidFill>
              </a:rPr>
              <a:t>Medical &amp; Insurance Reminder </a:t>
            </a:r>
          </a:p>
        </p:txBody>
      </p:sp>
      <p:sp>
        <p:nvSpPr>
          <p:cNvPr id="3" name="Content Placeholder 2">
            <a:extLst>
              <a:ext uri="{FF2B5EF4-FFF2-40B4-BE49-F238E27FC236}">
                <a16:creationId xmlns:a16="http://schemas.microsoft.com/office/drawing/2014/main" id="{6DC1DE14-86C2-FE11-679B-A492806F188A}"/>
              </a:ext>
            </a:extLst>
          </p:cNvPr>
          <p:cNvSpPr>
            <a:spLocks noGrp="1"/>
          </p:cNvSpPr>
          <p:nvPr>
            <p:ph idx="1"/>
          </p:nvPr>
        </p:nvSpPr>
        <p:spPr>
          <a:xfrm>
            <a:off x="162610" y="1439989"/>
            <a:ext cx="11855265" cy="5038457"/>
          </a:xfrm>
        </p:spPr>
        <p:txBody>
          <a:bodyPr vert="horz" lIns="91440" tIns="45720" rIns="91440" bIns="45720" rtlCol="0" anchor="t">
            <a:noAutofit/>
          </a:bodyPr>
          <a:lstStyle/>
          <a:p>
            <a:pPr marL="0" indent="0">
              <a:lnSpc>
                <a:spcPct val="100000"/>
              </a:lnSpc>
              <a:spcBef>
                <a:spcPts val="0"/>
              </a:spcBef>
              <a:buNone/>
            </a:pPr>
            <a:r>
              <a:rPr lang="en-US" sz="2000" b="1">
                <a:solidFill>
                  <a:srgbClr val="000000"/>
                </a:solidFill>
                <a:latin typeface="Calibri Light"/>
                <a:ea typeface="Calibri Light"/>
                <a:cs typeface="Calibri Light"/>
              </a:rPr>
              <a:t>Travel insurance is compulsory for all games registrants - It is your responsibility to ensure you have adequate cover.</a:t>
            </a:r>
            <a:r>
              <a:rPr lang="en-AU" sz="2000">
                <a:solidFill>
                  <a:srgbClr val="212121"/>
                </a:solidFill>
                <a:latin typeface="Calibri Light"/>
                <a:ea typeface="Calibri Light"/>
                <a:cs typeface="Calibri Light"/>
              </a:rPr>
              <a:t>  </a:t>
            </a:r>
            <a:r>
              <a:rPr lang="en-US" sz="2000">
                <a:solidFill>
                  <a:srgbClr val="000000"/>
                </a:solidFill>
                <a:latin typeface="Calibri Light"/>
                <a:ea typeface="Calibri Light"/>
                <a:cs typeface="Calibri Light"/>
              </a:rPr>
              <a:t>There are various options for Australian Travel Insurance Companies – please make sure </a:t>
            </a:r>
            <a:r>
              <a:rPr lang="en-US" sz="2000" u="sng">
                <a:solidFill>
                  <a:srgbClr val="000000"/>
                </a:solidFill>
                <a:latin typeface="Calibri Light"/>
                <a:ea typeface="Calibri Light"/>
                <a:cs typeface="Calibri Light"/>
              </a:rPr>
              <a:t>repatriation</a:t>
            </a:r>
            <a:r>
              <a:rPr lang="en-US" sz="2000">
                <a:solidFill>
                  <a:srgbClr val="000000"/>
                </a:solidFill>
                <a:latin typeface="Calibri Light"/>
                <a:ea typeface="Calibri Light"/>
                <a:cs typeface="Calibri Light"/>
              </a:rPr>
              <a:t> and </a:t>
            </a:r>
            <a:r>
              <a:rPr lang="en-US" sz="2000" u="sng">
                <a:solidFill>
                  <a:srgbClr val="000000"/>
                </a:solidFill>
                <a:latin typeface="Calibri Light"/>
                <a:ea typeface="Calibri Light"/>
                <a:cs typeface="Calibri Light"/>
              </a:rPr>
              <a:t>competitive sports</a:t>
            </a:r>
            <a:r>
              <a:rPr lang="en-US" sz="2000">
                <a:solidFill>
                  <a:srgbClr val="000000"/>
                </a:solidFill>
                <a:latin typeface="Calibri Light"/>
                <a:ea typeface="Calibri Light"/>
                <a:cs typeface="Calibri Light"/>
              </a:rPr>
              <a:t> are included in your travel insurance policy, as Germany do not have reciprocal health arrangements with Australia. Most travel insurance do not cover competitive sports.</a:t>
            </a:r>
            <a:endParaRPr lang="en-US" sz="2000" b="1">
              <a:solidFill>
                <a:srgbClr val="000000"/>
              </a:solidFill>
              <a:latin typeface="Calibri Light"/>
              <a:ea typeface="Calibri" panose="020F0502020204030204"/>
              <a:cs typeface="Calibri" panose="020F0502020204030204"/>
            </a:endParaRPr>
          </a:p>
          <a:p>
            <a:pPr marL="0" indent="0">
              <a:lnSpc>
                <a:spcPct val="100000"/>
              </a:lnSpc>
              <a:spcBef>
                <a:spcPts val="0"/>
              </a:spcBef>
              <a:buNone/>
            </a:pPr>
            <a:endParaRPr lang="en-US" sz="2000">
              <a:solidFill>
                <a:srgbClr val="000000"/>
              </a:solidFill>
              <a:latin typeface="Calibri Light"/>
              <a:ea typeface="Calibri Light"/>
              <a:cs typeface="Calibri Light"/>
            </a:endParaRPr>
          </a:p>
          <a:p>
            <a:pPr marL="0" indent="0">
              <a:lnSpc>
                <a:spcPct val="100000"/>
              </a:lnSpc>
              <a:spcBef>
                <a:spcPts val="0"/>
              </a:spcBef>
              <a:buNone/>
            </a:pPr>
            <a:r>
              <a:rPr lang="en-US" sz="2000">
                <a:solidFill>
                  <a:srgbClr val="000000"/>
                </a:solidFill>
                <a:latin typeface="Calibri Light"/>
                <a:ea typeface="Calibri Light"/>
                <a:cs typeface="Calibri Light"/>
              </a:rPr>
              <a:t>Travel Health and Repatriation Insurance (Provided by Germany) is an option for registrants at 3.92 EUROS pp/pd within all Schengen Countries, however this does not include coverage of flights or lost luggage etc. This </a:t>
            </a:r>
            <a:r>
              <a:rPr lang="en-US" sz="2000" b="1">
                <a:solidFill>
                  <a:srgbClr val="000000"/>
                </a:solidFill>
                <a:latin typeface="Calibri Light"/>
                <a:ea typeface="Calibri Light"/>
                <a:cs typeface="Calibri Light"/>
              </a:rPr>
              <a:t>ONLY</a:t>
            </a:r>
            <a:r>
              <a:rPr lang="en-US" sz="2000">
                <a:solidFill>
                  <a:srgbClr val="000000"/>
                </a:solidFill>
                <a:latin typeface="Calibri Light"/>
                <a:ea typeface="Calibri Light"/>
                <a:cs typeface="Calibri Light"/>
              </a:rPr>
              <a:t> covers medical and repatriation costs. </a:t>
            </a:r>
            <a:r>
              <a:rPr lang="en-AU" sz="2000">
                <a:solidFill>
                  <a:srgbClr val="212121"/>
                </a:solidFill>
                <a:latin typeface="Calibri Light"/>
                <a:ea typeface="+mn-lt"/>
                <a:cs typeface="+mn-lt"/>
              </a:rPr>
              <a:t>If you have paid for Dresden medical/repatriation insurance, please read terms and conditions on the website and print off. Only section A of the T&amp;C applies. </a:t>
            </a:r>
            <a:endParaRPr lang="en-US" sz="2000" b="1">
              <a:solidFill>
                <a:srgbClr val="000000"/>
              </a:solidFill>
              <a:latin typeface="Calibri Light"/>
              <a:ea typeface="+mn-lt"/>
              <a:cs typeface="+mn-lt"/>
            </a:endParaRPr>
          </a:p>
          <a:p>
            <a:pPr marL="0" indent="0">
              <a:buNone/>
            </a:pPr>
            <a:r>
              <a:rPr lang="en-AU" sz="2000" b="1">
                <a:solidFill>
                  <a:srgbClr val="212121"/>
                </a:solidFill>
                <a:latin typeface="Calibri Light"/>
                <a:ea typeface="+mn-lt"/>
                <a:cs typeface="+mn-lt"/>
              </a:rPr>
              <a:t>Any new health issues this year must be reported to WTGF medical officer - Dr. Paul Harden paul.harden@ouh.nhs.uk </a:t>
            </a:r>
            <a:endParaRPr lang="en-AU" sz="2000">
              <a:latin typeface="Calibri Light"/>
              <a:ea typeface="Calibri"/>
              <a:cs typeface="Calibri"/>
            </a:endParaRPr>
          </a:p>
          <a:p>
            <a:pPr marL="0" indent="0">
              <a:buNone/>
            </a:pPr>
            <a:r>
              <a:rPr lang="en-AU" sz="2000">
                <a:solidFill>
                  <a:srgbClr val="212121"/>
                </a:solidFill>
                <a:latin typeface="Calibri Light"/>
                <a:ea typeface="+mn-lt"/>
                <a:cs typeface="+mn-lt"/>
              </a:rPr>
              <a:t>For those who have taken up the WTG insurance – If you have a medical issue or injury: </a:t>
            </a:r>
          </a:p>
          <a:p>
            <a:pPr marL="914400" lvl="1" indent="-457200">
              <a:buAutoNum type="arabicPeriod"/>
            </a:pPr>
            <a:r>
              <a:rPr lang="en-AU" sz="2000">
                <a:solidFill>
                  <a:srgbClr val="212121"/>
                </a:solidFill>
                <a:latin typeface="Calibri Light"/>
                <a:ea typeface="+mn-lt"/>
                <a:cs typeface="+mn-lt"/>
              </a:rPr>
              <a:t>When in Germany -all out of hospital care will be changed directly to you, and you must keep receipts to claim back through the WTG insurance.</a:t>
            </a:r>
          </a:p>
          <a:p>
            <a:pPr marL="914400" lvl="1" indent="-457200">
              <a:buAutoNum type="arabicPeriod"/>
            </a:pPr>
            <a:r>
              <a:rPr lang="en-AU" sz="2000">
                <a:solidFill>
                  <a:srgbClr val="212121"/>
                </a:solidFill>
                <a:latin typeface="Calibri Light"/>
                <a:ea typeface="+mn-lt"/>
                <a:cs typeface="+mn-lt"/>
              </a:rPr>
              <a:t>Hospital admission – you must notify the insurance company as soon as possible, for them to pay the hospital direct.</a:t>
            </a:r>
            <a:endParaRPr lang="en-AU" sz="2000">
              <a:solidFill>
                <a:srgbClr val="212121"/>
              </a:solidFill>
              <a:latin typeface="Calibri Light"/>
              <a:ea typeface="Calibri"/>
              <a:cs typeface="Calibri"/>
            </a:endParaRPr>
          </a:p>
          <a:p>
            <a:pPr marL="0" indent="0">
              <a:buNone/>
            </a:pPr>
            <a:endParaRPr lang="en-AU">
              <a:solidFill>
                <a:srgbClr val="000000"/>
              </a:solidFill>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2450283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887F9-6DDD-6952-DCC2-041227667E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1E4B62-53BE-AED7-9AA0-BD017CCEA3DA}"/>
              </a:ext>
            </a:extLst>
          </p:cNvPr>
          <p:cNvSpPr>
            <a:spLocks noGrp="1"/>
          </p:cNvSpPr>
          <p:nvPr>
            <p:ph type="title"/>
          </p:nvPr>
        </p:nvSpPr>
        <p:spPr>
          <a:xfrm>
            <a:off x="838200" y="277202"/>
            <a:ext cx="10515600" cy="1325563"/>
          </a:xfrm>
        </p:spPr>
        <p:txBody>
          <a:bodyPr/>
          <a:lstStyle/>
          <a:p>
            <a:r>
              <a:rPr lang="en-AU" b="1">
                <a:solidFill>
                  <a:schemeClr val="bg1"/>
                </a:solidFill>
                <a:ea typeface="Calibri Light"/>
                <a:cs typeface="Calibri Light"/>
              </a:rPr>
              <a:t>Social Media – Team </a:t>
            </a:r>
            <a:r>
              <a:rPr lang="en-AU" b="1" err="1">
                <a:solidFill>
                  <a:schemeClr val="bg1"/>
                </a:solidFill>
                <a:ea typeface="Calibri Light"/>
                <a:cs typeface="Calibri Light"/>
              </a:rPr>
              <a:t>Australia@WTG</a:t>
            </a:r>
            <a:endParaRPr lang="en-US" err="1">
              <a:solidFill>
                <a:schemeClr val="bg1"/>
              </a:solidFill>
            </a:endParaRPr>
          </a:p>
        </p:txBody>
      </p:sp>
      <p:pic>
        <p:nvPicPr>
          <p:cNvPr id="4" name="Content Placeholder 3" descr="A person running on a track&#10;&#10;AI-generated content may be incorrect.">
            <a:extLst>
              <a:ext uri="{FF2B5EF4-FFF2-40B4-BE49-F238E27FC236}">
                <a16:creationId xmlns:a16="http://schemas.microsoft.com/office/drawing/2014/main" id="{B3AF691A-C332-0B57-BB5D-579DAFFFF41A}"/>
              </a:ext>
            </a:extLst>
          </p:cNvPr>
          <p:cNvPicPr>
            <a:picLocks noGrp="1" noChangeAspect="1"/>
          </p:cNvPicPr>
          <p:nvPr>
            <p:ph idx="1"/>
          </p:nvPr>
        </p:nvPicPr>
        <p:blipFill>
          <a:blip r:embed="rId2"/>
          <a:stretch>
            <a:fillRect/>
          </a:stretch>
        </p:blipFill>
        <p:spPr>
          <a:xfrm rot="5400000">
            <a:off x="8078864" y="1972165"/>
            <a:ext cx="4352925" cy="3264693"/>
          </a:xfrm>
        </p:spPr>
      </p:pic>
      <p:sp>
        <p:nvSpPr>
          <p:cNvPr id="5" name="TextBox 4">
            <a:extLst>
              <a:ext uri="{FF2B5EF4-FFF2-40B4-BE49-F238E27FC236}">
                <a16:creationId xmlns:a16="http://schemas.microsoft.com/office/drawing/2014/main" id="{F1F31578-6D54-A9D3-5C0D-26E8D8CB178E}"/>
              </a:ext>
            </a:extLst>
          </p:cNvPr>
          <p:cNvSpPr txBox="1"/>
          <p:nvPr/>
        </p:nvSpPr>
        <p:spPr>
          <a:xfrm>
            <a:off x="465015" y="1608015"/>
            <a:ext cx="789656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000">
                <a:latin typeface="+mj-lt"/>
                <a:ea typeface="Calibri"/>
                <a:cs typeface="Calibri"/>
              </a:rPr>
              <a:t>We want to showcase your journey getting to the games!</a:t>
            </a:r>
            <a:endParaRPr lang="en-US" sz="2000">
              <a:latin typeface="+mj-lt"/>
              <a:ea typeface="Calibri"/>
              <a:cs typeface="Calibri"/>
            </a:endParaRPr>
          </a:p>
          <a:p>
            <a:endParaRPr lang="en-AU" sz="2000">
              <a:latin typeface="+mj-lt"/>
              <a:ea typeface="Calibri"/>
              <a:cs typeface="Calibri"/>
            </a:endParaRPr>
          </a:p>
          <a:p>
            <a:r>
              <a:rPr lang="en-AU" sz="2000">
                <a:latin typeface="+mj-lt"/>
                <a:ea typeface="Calibri"/>
                <a:cs typeface="Calibri"/>
              </a:rPr>
              <a:t>Whether that is attending sports weekends, going to the gym or hitting the court, swimming pool or track with some friends. </a:t>
            </a:r>
          </a:p>
          <a:p>
            <a:endParaRPr lang="en-AU" sz="2000">
              <a:latin typeface="+mj-lt"/>
              <a:ea typeface="Calibri"/>
              <a:cs typeface="Calibri"/>
            </a:endParaRPr>
          </a:p>
          <a:p>
            <a:r>
              <a:rPr lang="en-AU" sz="2000">
                <a:latin typeface="+mj-lt"/>
                <a:ea typeface="Calibri"/>
                <a:cs typeface="Calibri"/>
              </a:rPr>
              <a:t>Please send through photos &amp; videos of you training for the games, so we can showcase your journey to the community, media and the World Transplant Games. </a:t>
            </a:r>
          </a:p>
          <a:p>
            <a:endParaRPr lang="en-AU" sz="2000">
              <a:latin typeface="+mj-lt"/>
              <a:ea typeface="Calibri"/>
              <a:cs typeface="Calibri"/>
            </a:endParaRPr>
          </a:p>
          <a:p>
            <a:r>
              <a:rPr lang="en-AU" sz="2000" b="1">
                <a:latin typeface="+mj-lt"/>
                <a:ea typeface="Calibri"/>
                <a:cs typeface="Calibri"/>
              </a:rPr>
              <a:t>Please send through videos &amp; photos </a:t>
            </a:r>
          </a:p>
          <a:p>
            <a:r>
              <a:rPr lang="en-AU" sz="2000" b="1">
                <a:latin typeface="+mj-lt"/>
                <a:ea typeface="Calibri"/>
                <a:cs typeface="Calibri"/>
              </a:rPr>
              <a:t>to: </a:t>
            </a:r>
            <a:r>
              <a:rPr lang="en-AU" sz="2000" b="1">
                <a:latin typeface="+mj-lt"/>
                <a:ea typeface="Calibri"/>
                <a:cs typeface="Calibri"/>
                <a:hlinkClick r:id="rId3"/>
              </a:rPr>
              <a:t>media@transplant.org.au</a:t>
            </a:r>
            <a:r>
              <a:rPr lang="en-AU" sz="2000" b="1">
                <a:latin typeface="+mj-lt"/>
                <a:ea typeface="Calibri"/>
                <a:cs typeface="Calibri"/>
              </a:rPr>
              <a:t> </a:t>
            </a:r>
          </a:p>
          <a:p>
            <a:endParaRPr lang="en-AU" sz="2000" b="1">
              <a:latin typeface="+mj-lt"/>
              <a:ea typeface="Calibri"/>
              <a:cs typeface="Calibri"/>
            </a:endParaRPr>
          </a:p>
          <a:p>
            <a:r>
              <a:rPr lang="en-AU" sz="2000" b="1">
                <a:latin typeface="+mj-lt"/>
                <a:ea typeface="Calibri"/>
                <a:cs typeface="Calibri"/>
              </a:rPr>
              <a:t>PS We especially love video! And where possible </a:t>
            </a:r>
          </a:p>
          <a:p>
            <a:r>
              <a:rPr lang="en-AU" sz="2000" b="1">
                <a:latin typeface="+mj-lt"/>
                <a:ea typeface="Calibri"/>
                <a:cs typeface="Calibri"/>
              </a:rPr>
              <a:t>portrait over landscape!</a:t>
            </a:r>
          </a:p>
        </p:txBody>
      </p:sp>
      <p:pic>
        <p:nvPicPr>
          <p:cNvPr id="6" name="Picture 5" descr="A group of people posing for a photo&#10;&#10;AI-generated content may be incorrect.">
            <a:extLst>
              <a:ext uri="{FF2B5EF4-FFF2-40B4-BE49-F238E27FC236}">
                <a16:creationId xmlns:a16="http://schemas.microsoft.com/office/drawing/2014/main" id="{B561065D-B6BD-F323-741B-E59F18B0C765}"/>
              </a:ext>
            </a:extLst>
          </p:cNvPr>
          <p:cNvPicPr>
            <a:picLocks noChangeAspect="1"/>
          </p:cNvPicPr>
          <p:nvPr/>
        </p:nvPicPr>
        <p:blipFill>
          <a:blip r:embed="rId4"/>
          <a:stretch>
            <a:fillRect/>
          </a:stretch>
        </p:blipFill>
        <p:spPr>
          <a:xfrm>
            <a:off x="6199695" y="3895801"/>
            <a:ext cx="3341077" cy="2549770"/>
          </a:xfrm>
          <a:prstGeom prst="rect">
            <a:avLst/>
          </a:prstGeom>
        </p:spPr>
      </p:pic>
    </p:spTree>
    <p:extLst>
      <p:ext uri="{BB962C8B-B14F-4D97-AF65-F5344CB8AC3E}">
        <p14:creationId xmlns:p14="http://schemas.microsoft.com/office/powerpoint/2010/main" val="922674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27B45-D177-4BAE-8850-55FC69B3A417}"/>
              </a:ext>
            </a:extLst>
          </p:cNvPr>
          <p:cNvSpPr>
            <a:spLocks noGrp="1"/>
          </p:cNvSpPr>
          <p:nvPr>
            <p:ph type="title"/>
          </p:nvPr>
        </p:nvSpPr>
        <p:spPr>
          <a:xfrm>
            <a:off x="382919" y="212725"/>
            <a:ext cx="10515600" cy="1325563"/>
          </a:xfrm>
        </p:spPr>
        <p:txBody>
          <a:bodyPr/>
          <a:lstStyle/>
          <a:p>
            <a:r>
              <a:rPr lang="en-AU" b="1">
                <a:solidFill>
                  <a:schemeClr val="bg1"/>
                </a:solidFill>
              </a:rPr>
              <a:t>Media – be the inspiration!</a:t>
            </a:r>
          </a:p>
        </p:txBody>
      </p:sp>
      <p:sp>
        <p:nvSpPr>
          <p:cNvPr id="3" name="Content Placeholder 2">
            <a:extLst>
              <a:ext uri="{FF2B5EF4-FFF2-40B4-BE49-F238E27FC236}">
                <a16:creationId xmlns:a16="http://schemas.microsoft.com/office/drawing/2014/main" id="{FDF5F6E0-E88B-4E9C-A1CE-52D3B6A06617}"/>
              </a:ext>
            </a:extLst>
          </p:cNvPr>
          <p:cNvSpPr>
            <a:spLocks noGrp="1"/>
          </p:cNvSpPr>
          <p:nvPr>
            <p:ph idx="1"/>
          </p:nvPr>
        </p:nvSpPr>
        <p:spPr>
          <a:xfrm>
            <a:off x="341782" y="1538288"/>
            <a:ext cx="6915666" cy="3957737"/>
          </a:xfrm>
        </p:spPr>
        <p:txBody>
          <a:bodyPr vert="horz" lIns="91440" tIns="45720" rIns="91440" bIns="45720" rtlCol="0" anchor="t">
            <a:normAutofit fontScale="92500" lnSpcReduction="10000"/>
          </a:bodyPr>
          <a:lstStyle/>
          <a:p>
            <a:pPr marL="0" indent="0">
              <a:buNone/>
            </a:pPr>
            <a:r>
              <a:rPr lang="en-AU" sz="2000">
                <a:latin typeface="+mj-lt"/>
              </a:rPr>
              <a:t>Inspire more Australians to register as an organ and tissue donor and share that decision with their family. </a:t>
            </a:r>
          </a:p>
          <a:p>
            <a:pPr marL="0" indent="0">
              <a:buNone/>
            </a:pPr>
            <a:r>
              <a:rPr lang="en-AU" sz="2000">
                <a:latin typeface="+mj-lt"/>
              </a:rPr>
              <a:t>Join our Athlete Media Program – share your story with Transplant Australia, and we will promote your story to local and national media. We’ll support you every step of the way. </a:t>
            </a:r>
            <a:endParaRPr lang="en-AU" sz="2000">
              <a:latin typeface="+mj-lt"/>
              <a:ea typeface="Calibri"/>
              <a:cs typeface="Calibri"/>
            </a:endParaRPr>
          </a:p>
          <a:p>
            <a:pPr marL="0" indent="0">
              <a:buNone/>
            </a:pPr>
            <a:r>
              <a:rPr lang="en-AU" sz="2000">
                <a:latin typeface="+mj-lt"/>
              </a:rPr>
              <a:t>If you receive media enquiries, please get in touch so we can support you and provide approved DonateLife messaging.</a:t>
            </a:r>
            <a:endParaRPr lang="en-AU" sz="2000">
              <a:latin typeface="+mj-lt"/>
              <a:ea typeface="Calibri"/>
              <a:cs typeface="Calibri"/>
            </a:endParaRPr>
          </a:p>
          <a:p>
            <a:pPr marL="0" indent="0">
              <a:buNone/>
            </a:pPr>
            <a:r>
              <a:rPr lang="en-AU" sz="2000">
                <a:latin typeface="+mj-lt"/>
              </a:rPr>
              <a:t>Enquiries: </a:t>
            </a:r>
            <a:r>
              <a:rPr lang="en-AU" sz="2000">
                <a:latin typeface="+mj-lt"/>
                <a:hlinkClick r:id="rId3"/>
              </a:rPr>
              <a:t>media@transplant.org.au</a:t>
            </a:r>
            <a:endParaRPr lang="en-AU" sz="2000">
              <a:latin typeface="+mj-lt"/>
            </a:endParaRPr>
          </a:p>
          <a:p>
            <a:pPr marL="0" indent="0">
              <a:buNone/>
            </a:pPr>
            <a:endParaRPr lang="en-AU" sz="2000" b="1">
              <a:latin typeface="+mj-lt"/>
              <a:ea typeface="Calibri"/>
              <a:cs typeface="Calibri"/>
            </a:endParaRPr>
          </a:p>
          <a:p>
            <a:pPr marL="0" indent="0">
              <a:buNone/>
            </a:pPr>
            <a:r>
              <a:rPr lang="en-AU" sz="2000" b="1">
                <a:latin typeface="+mj-lt"/>
                <a:ea typeface="Calibri"/>
                <a:cs typeface="Calibri"/>
              </a:rPr>
              <a:t>Please fill out this athlete media form to share your story: </a:t>
            </a:r>
            <a:r>
              <a:rPr lang="en-AU" sz="2000" b="1">
                <a:latin typeface="+mj-lt"/>
                <a:ea typeface="Calibri"/>
                <a:cs typeface="Calibri"/>
                <a:hlinkClick r:id="rId4"/>
              </a:rPr>
              <a:t>here</a:t>
            </a:r>
            <a:r>
              <a:rPr lang="en-AU" sz="2000" b="1">
                <a:latin typeface="+mj-lt"/>
                <a:ea typeface="Calibri"/>
                <a:cs typeface="Calibri"/>
              </a:rPr>
              <a:t> </a:t>
            </a:r>
          </a:p>
          <a:p>
            <a:pPr marL="0" indent="0">
              <a:buNone/>
            </a:pPr>
            <a:endParaRPr lang="en-AU"/>
          </a:p>
          <a:p>
            <a:pPr marL="0" indent="0">
              <a:buNone/>
            </a:pPr>
            <a:r>
              <a:rPr lang="en-AU"/>
              <a:t>				</a:t>
            </a:r>
            <a:endParaRPr lang="en-AU">
              <a:ea typeface="Calibri"/>
              <a:cs typeface="Calibri"/>
            </a:endParaRPr>
          </a:p>
        </p:txBody>
      </p:sp>
      <p:pic>
        <p:nvPicPr>
          <p:cNvPr id="2050" name="Picture 2">
            <a:extLst>
              <a:ext uri="{FF2B5EF4-FFF2-40B4-BE49-F238E27FC236}">
                <a16:creationId xmlns:a16="http://schemas.microsoft.com/office/drawing/2014/main" id="{091EF3EB-E077-9FDF-17F1-01A71219A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6101" y="1330401"/>
            <a:ext cx="4528535" cy="29645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4449304-1F3D-31CA-EA66-97EE45EE3A48}"/>
              </a:ext>
            </a:extLst>
          </p:cNvPr>
          <p:cNvPicPr>
            <a:picLocks noChangeAspect="1"/>
          </p:cNvPicPr>
          <p:nvPr/>
        </p:nvPicPr>
        <p:blipFill>
          <a:blip r:embed="rId6"/>
          <a:stretch>
            <a:fillRect/>
          </a:stretch>
        </p:blipFill>
        <p:spPr>
          <a:xfrm>
            <a:off x="7554342" y="4722717"/>
            <a:ext cx="4213538" cy="1609764"/>
          </a:xfrm>
          <a:prstGeom prst="rect">
            <a:avLst/>
          </a:prstGeom>
        </p:spPr>
      </p:pic>
      <p:pic>
        <p:nvPicPr>
          <p:cNvPr id="9" name="Picture 8">
            <a:extLst>
              <a:ext uri="{FF2B5EF4-FFF2-40B4-BE49-F238E27FC236}">
                <a16:creationId xmlns:a16="http://schemas.microsoft.com/office/drawing/2014/main" id="{20B2C020-FD21-2DCC-EF61-20C7C849C0B9}"/>
              </a:ext>
            </a:extLst>
          </p:cNvPr>
          <p:cNvPicPr>
            <a:picLocks noChangeAspect="1"/>
          </p:cNvPicPr>
          <p:nvPr/>
        </p:nvPicPr>
        <p:blipFill>
          <a:blip r:embed="rId7"/>
          <a:stretch>
            <a:fillRect/>
          </a:stretch>
        </p:blipFill>
        <p:spPr>
          <a:xfrm>
            <a:off x="1835763" y="4805468"/>
            <a:ext cx="1388649" cy="1630153"/>
          </a:xfrm>
          <a:prstGeom prst="rect">
            <a:avLst/>
          </a:prstGeom>
        </p:spPr>
      </p:pic>
      <p:pic>
        <p:nvPicPr>
          <p:cNvPr id="11" name="Picture 10">
            <a:extLst>
              <a:ext uri="{FF2B5EF4-FFF2-40B4-BE49-F238E27FC236}">
                <a16:creationId xmlns:a16="http://schemas.microsoft.com/office/drawing/2014/main" id="{03A46347-0981-E394-B873-B02D7A821912}"/>
              </a:ext>
            </a:extLst>
          </p:cNvPr>
          <p:cNvPicPr>
            <a:picLocks noChangeAspect="1"/>
          </p:cNvPicPr>
          <p:nvPr/>
        </p:nvPicPr>
        <p:blipFill>
          <a:blip r:embed="rId8"/>
          <a:stretch>
            <a:fillRect/>
          </a:stretch>
        </p:blipFill>
        <p:spPr>
          <a:xfrm>
            <a:off x="382919" y="4805467"/>
            <a:ext cx="1389783" cy="1630154"/>
          </a:xfrm>
          <a:prstGeom prst="rect">
            <a:avLst/>
          </a:prstGeom>
        </p:spPr>
      </p:pic>
      <p:pic>
        <p:nvPicPr>
          <p:cNvPr id="13" name="Picture 12">
            <a:extLst>
              <a:ext uri="{FF2B5EF4-FFF2-40B4-BE49-F238E27FC236}">
                <a16:creationId xmlns:a16="http://schemas.microsoft.com/office/drawing/2014/main" id="{AB1EC2F0-2DC9-078F-851A-76BF583BA3A4}"/>
              </a:ext>
            </a:extLst>
          </p:cNvPr>
          <p:cNvPicPr>
            <a:picLocks noChangeAspect="1"/>
          </p:cNvPicPr>
          <p:nvPr/>
        </p:nvPicPr>
        <p:blipFill>
          <a:blip r:embed="rId9"/>
          <a:stretch>
            <a:fillRect/>
          </a:stretch>
        </p:blipFill>
        <p:spPr>
          <a:xfrm>
            <a:off x="3284842" y="4805467"/>
            <a:ext cx="4209070" cy="1630152"/>
          </a:xfrm>
          <a:prstGeom prst="rect">
            <a:avLst/>
          </a:prstGeom>
        </p:spPr>
      </p:pic>
    </p:spTree>
    <p:extLst>
      <p:ext uri="{BB962C8B-B14F-4D97-AF65-F5344CB8AC3E}">
        <p14:creationId xmlns:p14="http://schemas.microsoft.com/office/powerpoint/2010/main" val="3257200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D0526-3B00-CC43-1FDD-07818EEF40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C2E9BE-BF59-DB41-5D55-885C1594C128}"/>
              </a:ext>
            </a:extLst>
          </p:cNvPr>
          <p:cNvSpPr>
            <a:spLocks noGrp="1"/>
          </p:cNvSpPr>
          <p:nvPr>
            <p:ph type="title"/>
          </p:nvPr>
        </p:nvSpPr>
        <p:spPr>
          <a:xfrm>
            <a:off x="838200" y="212725"/>
            <a:ext cx="10515600" cy="1325563"/>
          </a:xfrm>
        </p:spPr>
        <p:txBody>
          <a:bodyPr/>
          <a:lstStyle/>
          <a:p>
            <a:r>
              <a:rPr lang="en-AU" b="1">
                <a:solidFill>
                  <a:schemeClr val="bg1"/>
                </a:solidFill>
              </a:rPr>
              <a:t>Social Media – be the inspiration!</a:t>
            </a:r>
          </a:p>
        </p:txBody>
      </p:sp>
      <p:sp>
        <p:nvSpPr>
          <p:cNvPr id="3" name="Content Placeholder 2">
            <a:extLst>
              <a:ext uri="{FF2B5EF4-FFF2-40B4-BE49-F238E27FC236}">
                <a16:creationId xmlns:a16="http://schemas.microsoft.com/office/drawing/2014/main" id="{BA6E2A95-CE33-145D-CDFF-B4B9A1F6908B}"/>
              </a:ext>
            </a:extLst>
          </p:cNvPr>
          <p:cNvSpPr>
            <a:spLocks noGrp="1"/>
          </p:cNvSpPr>
          <p:nvPr>
            <p:ph idx="1"/>
          </p:nvPr>
        </p:nvSpPr>
        <p:spPr>
          <a:xfrm>
            <a:off x="640080" y="1441128"/>
            <a:ext cx="7252636" cy="3990408"/>
          </a:xfrm>
        </p:spPr>
        <p:txBody>
          <a:bodyPr vert="horz" lIns="91440" tIns="45720" rIns="91440" bIns="45720" rtlCol="0" anchor="t">
            <a:noAutofit/>
          </a:bodyPr>
          <a:lstStyle/>
          <a:p>
            <a:pPr marL="57150" indent="0">
              <a:lnSpc>
                <a:spcPct val="70000"/>
              </a:lnSpc>
              <a:spcAft>
                <a:spcPts val="600"/>
              </a:spcAft>
              <a:buNone/>
            </a:pPr>
            <a:r>
              <a:rPr lang="en-AU" sz="2000">
                <a:latin typeface="+mj-lt"/>
              </a:rPr>
              <a:t>Many reasons to share your journey on social media – Making memories. Inspiring organ and tissue donation awareness. Motivating your teammates. Supporting your fundraising. Giving hope to others on the transplant journey. </a:t>
            </a:r>
          </a:p>
          <a:p>
            <a:pPr marL="57150" indent="0">
              <a:lnSpc>
                <a:spcPct val="70000"/>
              </a:lnSpc>
              <a:spcAft>
                <a:spcPts val="600"/>
              </a:spcAft>
              <a:buNone/>
            </a:pPr>
            <a:r>
              <a:rPr lang="en-AU" sz="2000">
                <a:latin typeface="+mj-lt"/>
              </a:rPr>
              <a:t>Tag Transplant Australia and World Transplant Games in your training and preparation.</a:t>
            </a:r>
          </a:p>
          <a:p>
            <a:pPr marL="0" indent="0">
              <a:buNone/>
            </a:pPr>
            <a:r>
              <a:rPr lang="en-AU" sz="2000" b="1">
                <a:latin typeface="+mj-lt"/>
              </a:rPr>
              <a:t>Facebook   </a:t>
            </a:r>
            <a:r>
              <a:rPr lang="en-AU" sz="2000">
                <a:latin typeface="+mj-lt"/>
              </a:rPr>
              <a:t>@transplantaustralia</a:t>
            </a:r>
            <a:r>
              <a:rPr lang="en-AU" sz="2000">
                <a:latin typeface="+mj-lt"/>
                <a:ea typeface="Calibri"/>
                <a:cs typeface="Calibri"/>
              </a:rPr>
              <a:t>  </a:t>
            </a:r>
            <a:r>
              <a:rPr lang="en-AU" sz="2000">
                <a:latin typeface="+mj-lt"/>
              </a:rPr>
              <a:t>@officialworldtransplantgames</a:t>
            </a:r>
          </a:p>
          <a:p>
            <a:pPr marL="0" indent="0">
              <a:buNone/>
            </a:pPr>
            <a:r>
              <a:rPr lang="en-AU" sz="2000" b="1">
                <a:latin typeface="+mj-lt"/>
              </a:rPr>
              <a:t>Instagram  </a:t>
            </a:r>
            <a:r>
              <a:rPr lang="en-AU" sz="2000">
                <a:latin typeface="+mj-lt"/>
                <a:ea typeface="+mn-lt"/>
                <a:cs typeface="+mn-lt"/>
              </a:rPr>
              <a:t>@transplantaus  @2025worldtransplantgames</a:t>
            </a:r>
          </a:p>
          <a:p>
            <a:pPr marL="0" indent="0">
              <a:buNone/>
            </a:pPr>
            <a:r>
              <a:rPr lang="en-AU" sz="2000" b="1">
                <a:latin typeface="+mj-lt"/>
              </a:rPr>
              <a:t>Tags</a:t>
            </a:r>
            <a:r>
              <a:rPr lang="en-AU" sz="2000">
                <a:latin typeface="+mj-lt"/>
              </a:rPr>
              <a:t>: #DonateLife</a:t>
            </a:r>
            <a:r>
              <a:rPr lang="en-AU" sz="2000">
                <a:latin typeface="+mj-lt"/>
                <a:ea typeface="Calibri"/>
                <a:cs typeface="Calibri"/>
              </a:rPr>
              <a:t> </a:t>
            </a:r>
            <a:r>
              <a:rPr lang="en-AU" sz="2000">
                <a:latin typeface="+mj-lt"/>
              </a:rPr>
              <a:t>#WTG2025</a:t>
            </a:r>
            <a:r>
              <a:rPr lang="en-AU" sz="2000">
                <a:latin typeface="+mj-lt"/>
                <a:ea typeface="Calibri"/>
                <a:cs typeface="Calibri"/>
              </a:rPr>
              <a:t> </a:t>
            </a:r>
            <a:r>
              <a:rPr lang="en-AU" sz="2000">
                <a:latin typeface="+mj-lt"/>
              </a:rPr>
              <a:t>#ReasonToGive #TransplantAustralia</a:t>
            </a:r>
          </a:p>
          <a:p>
            <a:pPr marL="0" indent="0">
              <a:buNone/>
            </a:pPr>
            <a:endParaRPr lang="en-AU" sz="2000">
              <a:latin typeface="+mj-lt"/>
            </a:endParaRPr>
          </a:p>
          <a:p>
            <a:pPr marL="0" indent="0">
              <a:buNone/>
            </a:pPr>
            <a:r>
              <a:rPr lang="en-AU" sz="2000" b="1">
                <a:latin typeface="+mj-lt"/>
              </a:rPr>
              <a:t>Social Media Volunteer Wanted! </a:t>
            </a:r>
            <a:r>
              <a:rPr lang="en-AU" sz="2000">
                <a:latin typeface="+mj-lt"/>
              </a:rPr>
              <a:t>If you love taking photos/video and creating social media content, help Transplant Australia cover the action and excitement of Team Australia on the ground in Dresden. </a:t>
            </a:r>
          </a:p>
          <a:p>
            <a:pPr marL="0" indent="0">
              <a:buNone/>
            </a:pPr>
            <a:r>
              <a:rPr lang="en-AU" sz="2000">
                <a:latin typeface="+mj-lt"/>
              </a:rPr>
              <a:t>Enquiries: </a:t>
            </a:r>
            <a:r>
              <a:rPr lang="en-AU" sz="2000">
                <a:latin typeface="+mj-lt"/>
                <a:hlinkClick r:id="rId3"/>
              </a:rPr>
              <a:t>media@transplant.org.au</a:t>
            </a:r>
            <a:endParaRPr lang="en-AU" sz="2000">
              <a:latin typeface="+mj-lt"/>
            </a:endParaRPr>
          </a:p>
          <a:p>
            <a:pPr marL="0" indent="0">
              <a:buNone/>
            </a:pPr>
            <a:r>
              <a:rPr lang="en-AU" sz="1600"/>
              <a:t>	</a:t>
            </a:r>
            <a:endParaRPr lang="en-AU" sz="1600">
              <a:ea typeface="Calibri"/>
              <a:cs typeface="Calibri"/>
            </a:endParaRPr>
          </a:p>
        </p:txBody>
      </p:sp>
      <p:pic>
        <p:nvPicPr>
          <p:cNvPr id="8" name="Picture 7">
            <a:extLst>
              <a:ext uri="{FF2B5EF4-FFF2-40B4-BE49-F238E27FC236}">
                <a16:creationId xmlns:a16="http://schemas.microsoft.com/office/drawing/2014/main" id="{B1CBB913-293C-D894-2E30-94D7E7BFC3C0}"/>
              </a:ext>
            </a:extLst>
          </p:cNvPr>
          <p:cNvPicPr>
            <a:picLocks noChangeAspect="1"/>
          </p:cNvPicPr>
          <p:nvPr/>
        </p:nvPicPr>
        <p:blipFill>
          <a:blip r:embed="rId4"/>
          <a:stretch>
            <a:fillRect/>
          </a:stretch>
        </p:blipFill>
        <p:spPr>
          <a:xfrm>
            <a:off x="8286514" y="1297596"/>
            <a:ext cx="2673487" cy="4769095"/>
          </a:xfrm>
          <a:prstGeom prst="rect">
            <a:avLst/>
          </a:prstGeom>
        </p:spPr>
      </p:pic>
      <p:pic>
        <p:nvPicPr>
          <p:cNvPr id="10" name="Picture 9">
            <a:extLst>
              <a:ext uri="{FF2B5EF4-FFF2-40B4-BE49-F238E27FC236}">
                <a16:creationId xmlns:a16="http://schemas.microsoft.com/office/drawing/2014/main" id="{17997BF1-8961-C0A0-ED7A-EB4A055E89AC}"/>
              </a:ext>
            </a:extLst>
          </p:cNvPr>
          <p:cNvPicPr>
            <a:picLocks noChangeAspect="1"/>
          </p:cNvPicPr>
          <p:nvPr/>
        </p:nvPicPr>
        <p:blipFill>
          <a:blip r:embed="rId5"/>
          <a:stretch>
            <a:fillRect/>
          </a:stretch>
        </p:blipFill>
        <p:spPr>
          <a:xfrm>
            <a:off x="10370778" y="3429000"/>
            <a:ext cx="1572246" cy="2795928"/>
          </a:xfrm>
          <a:prstGeom prst="rect">
            <a:avLst/>
          </a:prstGeom>
        </p:spPr>
      </p:pic>
    </p:spTree>
    <p:extLst>
      <p:ext uri="{BB962C8B-B14F-4D97-AF65-F5344CB8AC3E}">
        <p14:creationId xmlns:p14="http://schemas.microsoft.com/office/powerpoint/2010/main" val="2593848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A2383-6C3B-7E8C-40BD-7B72E64055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1F517C-11C8-479C-B5B2-17AD10F4E4C2}"/>
              </a:ext>
            </a:extLst>
          </p:cNvPr>
          <p:cNvSpPr>
            <a:spLocks noGrp="1"/>
          </p:cNvSpPr>
          <p:nvPr>
            <p:ph type="title"/>
          </p:nvPr>
        </p:nvSpPr>
        <p:spPr>
          <a:xfrm>
            <a:off x="838200" y="365125"/>
            <a:ext cx="10515600" cy="1096344"/>
          </a:xfrm>
        </p:spPr>
        <p:txBody>
          <a:bodyPr/>
          <a:lstStyle/>
          <a:p>
            <a:r>
              <a:rPr lang="en-AU" b="1">
                <a:solidFill>
                  <a:schemeClr val="bg1"/>
                </a:solidFill>
                <a:ea typeface="Calibri Light"/>
                <a:cs typeface="Calibri Light"/>
              </a:rPr>
              <a:t>Uniforms Reminders </a:t>
            </a:r>
            <a:endParaRPr lang="en-US">
              <a:solidFill>
                <a:schemeClr val="bg1"/>
              </a:solidFill>
            </a:endParaRPr>
          </a:p>
        </p:txBody>
      </p:sp>
      <p:sp>
        <p:nvSpPr>
          <p:cNvPr id="3" name="Content Placeholder 2">
            <a:extLst>
              <a:ext uri="{FF2B5EF4-FFF2-40B4-BE49-F238E27FC236}">
                <a16:creationId xmlns:a16="http://schemas.microsoft.com/office/drawing/2014/main" id="{01776109-8E6D-F0A2-1B01-9B067427781A}"/>
              </a:ext>
            </a:extLst>
          </p:cNvPr>
          <p:cNvSpPr>
            <a:spLocks noGrp="1"/>
          </p:cNvSpPr>
          <p:nvPr>
            <p:ph idx="1"/>
          </p:nvPr>
        </p:nvSpPr>
        <p:spPr>
          <a:xfrm>
            <a:off x="471340" y="1551305"/>
            <a:ext cx="9791592" cy="5019178"/>
          </a:xfrm>
        </p:spPr>
        <p:txBody>
          <a:bodyPr vert="horz" lIns="91440" tIns="45720" rIns="91440" bIns="45720" rtlCol="0" anchor="t">
            <a:normAutofit fontScale="62500" lnSpcReduction="20000"/>
          </a:bodyPr>
          <a:lstStyle/>
          <a:p>
            <a:pPr marL="0" indent="0">
              <a:buNone/>
            </a:pPr>
            <a:r>
              <a:rPr lang="en-US" b="1">
                <a:latin typeface="+mj-lt"/>
                <a:ea typeface="Calibri"/>
                <a:cs typeface="Calibri"/>
              </a:rPr>
              <a:t>Uniform orders have now closed.</a:t>
            </a:r>
          </a:p>
          <a:p>
            <a:pPr marL="0" indent="0">
              <a:buNone/>
            </a:pPr>
            <a:r>
              <a:rPr lang="en-US">
                <a:latin typeface="+mj-lt"/>
                <a:ea typeface="Calibri"/>
                <a:cs typeface="Calibri"/>
              </a:rPr>
              <a:t>You should be getting your uniforms delivered within the next few weeks, if you haven’t already received them.</a:t>
            </a:r>
          </a:p>
          <a:p>
            <a:r>
              <a:rPr lang="en-US">
                <a:latin typeface="+mj-lt"/>
                <a:ea typeface="Calibri"/>
                <a:cs typeface="Calibri"/>
              </a:rPr>
              <a:t>Cycling/triathlon – production has now commenced, and uniforms will be dispatched directly from Pedal Mafia to your home.</a:t>
            </a:r>
          </a:p>
          <a:p>
            <a:r>
              <a:rPr lang="en-US">
                <a:latin typeface="+mj-lt"/>
                <a:ea typeface="Calibri"/>
                <a:cs typeface="Calibri"/>
              </a:rPr>
              <a:t>Swimming – Our order has commenced production and will be sent to WA once complete – You can collect from Julie Scudds in WA or in Dresden. (includes swim caps)</a:t>
            </a:r>
          </a:p>
          <a:p>
            <a:r>
              <a:rPr lang="en-US">
                <a:latin typeface="+mj-lt"/>
                <a:ea typeface="Calibri"/>
                <a:cs typeface="Calibri"/>
              </a:rPr>
              <a:t>All other items are on their way or already delivered!</a:t>
            </a:r>
          </a:p>
          <a:p>
            <a:pPr marL="0" indent="0">
              <a:buNone/>
            </a:pPr>
            <a:endParaRPr lang="en-US">
              <a:latin typeface="+mj-lt"/>
              <a:ea typeface="Calibri"/>
              <a:cs typeface="Calibri"/>
            </a:endParaRPr>
          </a:p>
          <a:p>
            <a:pPr marL="0" indent="0">
              <a:buNone/>
            </a:pPr>
            <a:r>
              <a:rPr lang="en-US" b="1">
                <a:latin typeface="+mj-lt"/>
                <a:ea typeface="Calibri"/>
                <a:cs typeface="Calibri"/>
              </a:rPr>
              <a:t>Parade Uniform </a:t>
            </a:r>
          </a:p>
          <a:p>
            <a:pPr marL="0" indent="0">
              <a:buNone/>
            </a:pPr>
            <a:r>
              <a:rPr lang="en-US">
                <a:latin typeface="+mj-lt"/>
                <a:ea typeface="Calibri"/>
                <a:cs typeface="Calibri"/>
              </a:rPr>
              <a:t>To complete your uniform for the opening ceremony, please arrange the following :</a:t>
            </a:r>
          </a:p>
          <a:p>
            <a:r>
              <a:rPr lang="en-US">
                <a:latin typeface="+mj-lt"/>
                <a:ea typeface="Calibri"/>
                <a:cs typeface="Calibri"/>
              </a:rPr>
              <a:t>Akubra Style Hat</a:t>
            </a:r>
          </a:p>
          <a:p>
            <a:r>
              <a:rPr lang="en-US">
                <a:latin typeface="+mj-lt"/>
                <a:ea typeface="Calibri"/>
                <a:cs typeface="Calibri"/>
              </a:rPr>
              <a:t>Bone coloured moleskin/chinos/skirt</a:t>
            </a:r>
          </a:p>
          <a:p>
            <a:r>
              <a:rPr lang="en-US">
                <a:latin typeface="+mj-lt"/>
                <a:ea typeface="Calibri"/>
                <a:cs typeface="Calibri"/>
              </a:rPr>
              <a:t>Comfortable shoes for walking</a:t>
            </a:r>
          </a:p>
          <a:p>
            <a:pPr marL="0" indent="0">
              <a:buNone/>
            </a:pPr>
            <a:endParaRPr lang="en-US">
              <a:latin typeface="+mj-lt"/>
              <a:ea typeface="Calibri"/>
              <a:cs typeface="Calibri"/>
            </a:endParaRPr>
          </a:p>
          <a:p>
            <a:pPr marL="0" indent="0">
              <a:buNone/>
            </a:pPr>
            <a:r>
              <a:rPr lang="en-US">
                <a:latin typeface="+mj-lt"/>
                <a:ea typeface="Calibri"/>
                <a:cs typeface="Calibri"/>
              </a:rPr>
              <a:t>Uniform FAQ at transplant.org.au/world-Australia-team/ provides links and examples for these items.</a:t>
            </a:r>
          </a:p>
        </p:txBody>
      </p:sp>
      <p:pic>
        <p:nvPicPr>
          <p:cNvPr id="5" name="Picture 4" descr="A person wearing a hat and jacket&#10;&#10;AI-generated content may be incorrect.">
            <a:extLst>
              <a:ext uri="{FF2B5EF4-FFF2-40B4-BE49-F238E27FC236}">
                <a16:creationId xmlns:a16="http://schemas.microsoft.com/office/drawing/2014/main" id="{9BBBA9ED-1048-1973-DCCC-C91EC93C7D2D}"/>
              </a:ext>
            </a:extLst>
          </p:cNvPr>
          <p:cNvPicPr>
            <a:picLocks noChangeAspect="1"/>
          </p:cNvPicPr>
          <p:nvPr/>
        </p:nvPicPr>
        <p:blipFill>
          <a:blip r:embed="rId2">
            <a:extLst>
              <a:ext uri="{28A0092B-C50C-407E-A947-70E740481C1C}">
                <a14:useLocalDpi xmlns:a14="http://schemas.microsoft.com/office/drawing/2010/main" val="0"/>
              </a:ext>
            </a:extLst>
          </a:blip>
          <a:srcRect l="33788" t="3522" r="19923"/>
          <a:stretch>
            <a:fillRect/>
          </a:stretch>
        </p:blipFill>
        <p:spPr>
          <a:xfrm>
            <a:off x="10262932" y="1209635"/>
            <a:ext cx="1929067" cy="5360848"/>
          </a:xfrm>
          <a:prstGeom prst="rect">
            <a:avLst/>
          </a:prstGeom>
        </p:spPr>
      </p:pic>
    </p:spTree>
    <p:extLst>
      <p:ext uri="{BB962C8B-B14F-4D97-AF65-F5344CB8AC3E}">
        <p14:creationId xmlns:p14="http://schemas.microsoft.com/office/powerpoint/2010/main" val="1796764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64AF6-6279-4636-B7D8-85158A5C9DAE}"/>
              </a:ext>
            </a:extLst>
          </p:cNvPr>
          <p:cNvSpPr>
            <a:spLocks noGrp="1"/>
          </p:cNvSpPr>
          <p:nvPr>
            <p:ph type="title"/>
          </p:nvPr>
        </p:nvSpPr>
        <p:spPr>
          <a:xfrm>
            <a:off x="838200" y="249526"/>
            <a:ext cx="10515600" cy="1396212"/>
          </a:xfrm>
        </p:spPr>
        <p:txBody>
          <a:bodyPr/>
          <a:lstStyle/>
          <a:p>
            <a:r>
              <a:rPr lang="en-AU" b="1">
                <a:solidFill>
                  <a:schemeClr val="bg1"/>
                </a:solidFill>
              </a:rPr>
              <a:t>Australian Team - Fundraising</a:t>
            </a:r>
          </a:p>
        </p:txBody>
      </p:sp>
      <p:sp>
        <p:nvSpPr>
          <p:cNvPr id="3" name="Content Placeholder 2">
            <a:extLst>
              <a:ext uri="{FF2B5EF4-FFF2-40B4-BE49-F238E27FC236}">
                <a16:creationId xmlns:a16="http://schemas.microsoft.com/office/drawing/2014/main" id="{948B8AC5-EE69-4F19-B650-5645E322D9DB}"/>
              </a:ext>
            </a:extLst>
          </p:cNvPr>
          <p:cNvSpPr>
            <a:spLocks noGrp="1"/>
          </p:cNvSpPr>
          <p:nvPr>
            <p:ph idx="1"/>
          </p:nvPr>
        </p:nvSpPr>
        <p:spPr>
          <a:xfrm>
            <a:off x="596257" y="1307265"/>
            <a:ext cx="10757543" cy="4642121"/>
          </a:xfrm>
        </p:spPr>
        <p:txBody>
          <a:bodyPr>
            <a:noAutofit/>
          </a:bodyPr>
          <a:lstStyle/>
          <a:p>
            <a:pPr marL="0" indent="0">
              <a:buNone/>
            </a:pPr>
            <a:endParaRPr lang="en-AU" sz="2000">
              <a:latin typeface="Aller-Light"/>
            </a:endParaRPr>
          </a:p>
          <a:p>
            <a:pPr marL="0" indent="0">
              <a:buNone/>
            </a:pPr>
            <a:endParaRPr lang="en-AU">
              <a:latin typeface="Aller-Light"/>
            </a:endParaRPr>
          </a:p>
        </p:txBody>
      </p:sp>
      <p:sp>
        <p:nvSpPr>
          <p:cNvPr id="6" name="TextBox 5">
            <a:extLst>
              <a:ext uri="{FF2B5EF4-FFF2-40B4-BE49-F238E27FC236}">
                <a16:creationId xmlns:a16="http://schemas.microsoft.com/office/drawing/2014/main" id="{485D6AF0-ABAB-A45C-3464-3D9724B59BA7}"/>
              </a:ext>
            </a:extLst>
          </p:cNvPr>
          <p:cNvSpPr txBox="1"/>
          <p:nvPr/>
        </p:nvSpPr>
        <p:spPr>
          <a:xfrm>
            <a:off x="1548393" y="1921414"/>
            <a:ext cx="9660058" cy="3785652"/>
          </a:xfrm>
          <a:prstGeom prst="rect">
            <a:avLst/>
          </a:prstGeom>
          <a:noFill/>
        </p:spPr>
        <p:txBody>
          <a:bodyPr wrap="square" lIns="91440" tIns="45720" rIns="91440" bIns="45720" anchor="t">
            <a:spAutoFit/>
          </a:bodyPr>
          <a:lstStyle/>
          <a:p>
            <a:pPr marL="457200" indent="-457200">
              <a:buFont typeface="Arial"/>
              <a:buChar char="•"/>
            </a:pPr>
            <a:r>
              <a:rPr lang="en-AU" sz="2400">
                <a:latin typeface="+mj-lt"/>
                <a:ea typeface="Calibri"/>
                <a:cs typeface="Calibri"/>
              </a:rPr>
              <a:t>Transplant Australia Fundraising Guidelines</a:t>
            </a:r>
          </a:p>
          <a:p>
            <a:pPr marL="457200" indent="-457200">
              <a:buFont typeface="Arial"/>
              <a:buChar char="•"/>
            </a:pPr>
            <a:r>
              <a:rPr lang="en-AU" sz="2400">
                <a:effectLst/>
                <a:latin typeface="+mj-lt"/>
                <a:ea typeface="Calibri"/>
                <a:cs typeface="Calibri"/>
              </a:rPr>
              <a:t>Submit Fundraising Application</a:t>
            </a:r>
          </a:p>
          <a:p>
            <a:pPr marL="457200" indent="-457200">
              <a:buFont typeface="Arial"/>
              <a:buChar char="•"/>
            </a:pPr>
            <a:r>
              <a:rPr lang="en-AU" sz="2400">
                <a:effectLst/>
                <a:latin typeface="+mj-lt"/>
                <a:ea typeface="Calibri"/>
                <a:cs typeface="Calibri"/>
              </a:rPr>
              <a:t>Online Fundraising through </a:t>
            </a:r>
            <a:r>
              <a:rPr lang="en-AU" sz="2400" err="1">
                <a:latin typeface="+mj-lt"/>
                <a:ea typeface="Calibri"/>
                <a:cs typeface="Calibri"/>
              </a:rPr>
              <a:t>Raisely</a:t>
            </a:r>
            <a:endParaRPr lang="en-AU" sz="2400">
              <a:effectLst/>
              <a:latin typeface="+mj-lt"/>
              <a:ea typeface="Calibri"/>
              <a:cs typeface="Calibri"/>
            </a:endParaRPr>
          </a:p>
          <a:p>
            <a:pPr lvl="1"/>
            <a:r>
              <a:rPr lang="en-AU" sz="2400" u="sng">
                <a:latin typeface="+mj-lt"/>
                <a:ea typeface="Calibri"/>
                <a:cs typeface="Calibri"/>
                <a:hlinkClick r:id="rId3">
                  <a:extLst>
                    <a:ext uri="{A12FA001-AC4F-418D-AE19-62706E023703}">
                      <ahyp:hlinkClr xmlns:ahyp="http://schemas.microsoft.com/office/drawing/2018/hyperlinkcolor" val="tx"/>
                    </a:ext>
                  </a:extLst>
                </a:hlinkClick>
              </a:rPr>
              <a:t> L</a:t>
            </a:r>
            <a:r>
              <a:rPr lang="en-AU" sz="2400" u="sng">
                <a:latin typeface="+mj-lt"/>
                <a:ea typeface="Calibri"/>
                <a:cs typeface="Calibri"/>
              </a:rPr>
              <a:t>ink: </a:t>
            </a:r>
            <a:r>
              <a:rPr lang="en-AU" sz="2400" u="sng">
                <a:latin typeface="+mj-lt"/>
                <a:ea typeface="Calibri"/>
                <a:cs typeface="Calibri"/>
                <a:hlinkClick r:id="rId3">
                  <a:extLst>
                    <a:ext uri="{A12FA001-AC4F-418D-AE19-62706E023703}">
                      <ahyp:hlinkClr xmlns:ahyp="http://schemas.microsoft.com/office/drawing/2018/hyperlinkcolor" val="tx"/>
                    </a:ext>
                  </a:extLst>
                </a:hlinkClick>
              </a:rPr>
              <a:t>https://world-transplant-games-australia.raiselysite.com/</a:t>
            </a:r>
            <a:endParaRPr lang="en-AU" sz="2400">
              <a:latin typeface="+mj-lt"/>
              <a:ea typeface="Calibri" panose="020F0502020204030204"/>
              <a:cs typeface="Calibri" panose="020F0502020204030204"/>
            </a:endParaRPr>
          </a:p>
          <a:p>
            <a:pPr marL="457200" lvl="1"/>
            <a:endParaRPr lang="en-AU" sz="2400" u="sng">
              <a:latin typeface="+mj-lt"/>
              <a:ea typeface="Calibri"/>
              <a:cs typeface="Calibri"/>
            </a:endParaRPr>
          </a:p>
          <a:p>
            <a:pPr marL="457200" indent="-457200">
              <a:buFont typeface="Arial"/>
              <a:buChar char="•"/>
            </a:pPr>
            <a:r>
              <a:rPr lang="en-AU" sz="2400">
                <a:latin typeface="+mj-lt"/>
                <a:ea typeface="Calibri"/>
                <a:cs typeface="Calibri"/>
              </a:rPr>
              <a:t>Fundraising enquiries to: </a:t>
            </a:r>
            <a:r>
              <a:rPr lang="en-AU" sz="2400">
                <a:latin typeface="+mj-lt"/>
                <a:ea typeface="Calibri"/>
                <a:cs typeface="Calibri"/>
                <a:hlinkClick r:id="rId4">
                  <a:extLst>
                    <a:ext uri="{A12FA001-AC4F-418D-AE19-62706E023703}">
                      <ahyp:hlinkClr xmlns:ahyp="http://schemas.microsoft.com/office/drawing/2018/hyperlinkcolor" val="tx"/>
                    </a:ext>
                  </a:extLst>
                </a:hlinkClick>
              </a:rPr>
              <a:t>Julie.Edwards@transplant.org.au</a:t>
            </a:r>
            <a:r>
              <a:rPr lang="en-AU" sz="2400">
                <a:latin typeface="+mj-lt"/>
                <a:ea typeface="Calibri"/>
                <a:cs typeface="Calibri"/>
              </a:rPr>
              <a:t> </a:t>
            </a:r>
            <a:endParaRPr lang="en-AU" sz="2400">
              <a:effectLst/>
              <a:latin typeface="+mj-lt"/>
              <a:ea typeface="Calibri"/>
              <a:cs typeface="Calibri"/>
            </a:endParaRPr>
          </a:p>
          <a:p>
            <a:r>
              <a:rPr lang="en-AU" sz="2400">
                <a:latin typeface="+mj-lt"/>
                <a:ea typeface="Calibri"/>
                <a:cs typeface="Calibri"/>
              </a:rPr>
              <a:t>	Transplant Australia website - Team Australia page: 	</a:t>
            </a:r>
            <a:r>
              <a:rPr lang="en-AU" sz="2400">
                <a:latin typeface="+mj-lt"/>
                <a:ea typeface="Calibri"/>
                <a:cs typeface="Calibri"/>
                <a:hlinkClick r:id="rId5">
                  <a:extLst>
                    <a:ext uri="{A12FA001-AC4F-418D-AE19-62706E023703}">
                      <ahyp:hlinkClr xmlns:ahyp="http://schemas.microsoft.com/office/drawing/2018/hyperlinkcolor" val="tx"/>
                    </a:ext>
                  </a:extLst>
                </a:hlinkClick>
              </a:rPr>
              <a:t>https://transplant.org.au/world-australian-team/</a:t>
            </a:r>
            <a:r>
              <a:rPr lang="en-AU" sz="2400">
                <a:latin typeface="+mj-lt"/>
                <a:ea typeface="Calibri"/>
                <a:cs typeface="Calibri"/>
              </a:rPr>
              <a:t> </a:t>
            </a:r>
          </a:p>
          <a:p>
            <a:endParaRPr lang="en-AU" sz="2400">
              <a:ea typeface="Calibri"/>
              <a:cs typeface="Calibri"/>
            </a:endParaRPr>
          </a:p>
          <a:p>
            <a:r>
              <a:rPr lang="en-AU" sz="2400">
                <a:ea typeface="Calibri"/>
                <a:cs typeface="Calibri"/>
              </a:rPr>
              <a:t> </a:t>
            </a:r>
            <a:r>
              <a:rPr lang="en-AU" sz="2400">
                <a:effectLst/>
                <a:ea typeface="Calibri"/>
                <a:cs typeface="Calibri"/>
              </a:rPr>
              <a:t>                                                          </a:t>
            </a:r>
          </a:p>
        </p:txBody>
      </p:sp>
    </p:spTree>
    <p:extLst>
      <p:ext uri="{BB962C8B-B14F-4D97-AF65-F5344CB8AC3E}">
        <p14:creationId xmlns:p14="http://schemas.microsoft.com/office/powerpoint/2010/main" val="1824381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E083E-5744-7EA6-13CC-117EBDDD81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D193B7-CED7-99CC-0403-385795F15FE2}"/>
              </a:ext>
            </a:extLst>
          </p:cNvPr>
          <p:cNvSpPr>
            <a:spLocks noGrp="1"/>
          </p:cNvSpPr>
          <p:nvPr>
            <p:ph type="title"/>
          </p:nvPr>
        </p:nvSpPr>
        <p:spPr>
          <a:xfrm>
            <a:off x="490368" y="210267"/>
            <a:ext cx="10863432" cy="1325563"/>
          </a:xfrm>
        </p:spPr>
        <p:txBody>
          <a:bodyPr/>
          <a:lstStyle/>
          <a:p>
            <a:r>
              <a:rPr lang="en-US" sz="4400" b="1" kern="1200">
                <a:solidFill>
                  <a:schemeClr val="bg1"/>
                </a:solidFill>
                <a:latin typeface="+mj-lt"/>
                <a:ea typeface="+mj-ea"/>
                <a:cs typeface="+mj-cs"/>
              </a:rPr>
              <a:t>Stay Connected </a:t>
            </a:r>
            <a:endParaRPr lang="en-AU"/>
          </a:p>
        </p:txBody>
      </p:sp>
      <p:sp>
        <p:nvSpPr>
          <p:cNvPr id="13" name="Content Placeholder 12">
            <a:extLst>
              <a:ext uri="{FF2B5EF4-FFF2-40B4-BE49-F238E27FC236}">
                <a16:creationId xmlns:a16="http://schemas.microsoft.com/office/drawing/2014/main" id="{617E7196-BD70-F0C2-7192-96AEF10B2DCC}"/>
              </a:ext>
            </a:extLst>
          </p:cNvPr>
          <p:cNvSpPr>
            <a:spLocks noGrp="1"/>
          </p:cNvSpPr>
          <p:nvPr>
            <p:ph idx="1"/>
          </p:nvPr>
        </p:nvSpPr>
        <p:spPr>
          <a:xfrm>
            <a:off x="330347" y="1286603"/>
            <a:ext cx="11371285" cy="2384402"/>
          </a:xfrm>
        </p:spPr>
        <p:txBody>
          <a:bodyPr vert="horz" lIns="91440" tIns="45720" rIns="91440" bIns="45720" rtlCol="0" anchor="t">
            <a:normAutofit fontScale="25000" lnSpcReduction="20000"/>
          </a:bodyPr>
          <a:lstStyle/>
          <a:p>
            <a:pPr marL="0">
              <a:lnSpc>
                <a:spcPct val="120000"/>
              </a:lnSpc>
              <a:spcBef>
                <a:spcPts val="0"/>
              </a:spcBef>
            </a:pPr>
            <a:endParaRPr lang="en-AU" sz="1400">
              <a:latin typeface="Calibri Light"/>
              <a:ea typeface="Calibri"/>
              <a:cs typeface="Calibri"/>
            </a:endParaRPr>
          </a:p>
          <a:p>
            <a:pPr marL="0" indent="0">
              <a:lnSpc>
                <a:spcPct val="120000"/>
              </a:lnSpc>
              <a:spcBef>
                <a:spcPts val="0"/>
              </a:spcBef>
              <a:buNone/>
            </a:pPr>
            <a:r>
              <a:rPr lang="en-AU" sz="7200" b="1" u="sng">
                <a:latin typeface="Calibri Light"/>
                <a:ea typeface="Calibri"/>
                <a:cs typeface="Calibri"/>
              </a:rPr>
              <a:t>WHATSAPP GROUP ANNOUNCEMENTS</a:t>
            </a:r>
          </a:p>
          <a:p>
            <a:pPr marL="0" indent="0">
              <a:lnSpc>
                <a:spcPct val="120000"/>
              </a:lnSpc>
              <a:spcBef>
                <a:spcPts val="0"/>
              </a:spcBef>
              <a:buNone/>
            </a:pPr>
            <a:r>
              <a:rPr lang="en-AU" sz="7200">
                <a:latin typeface="Calibri Light"/>
                <a:ea typeface="Calibri"/>
                <a:cs typeface="Calibri"/>
              </a:rPr>
              <a:t>We have an Australian Team WTG Announcements group running – If you  have not been added to the group yet, please email  </a:t>
            </a:r>
            <a:r>
              <a:rPr lang="en-AU" sz="7200">
                <a:latin typeface="Calibri Light"/>
                <a:ea typeface="Calibri" panose="020F0502020204030204"/>
                <a:cs typeface="Calibri" panose="020F0502020204030204"/>
                <a:hlinkClick r:id="rId3"/>
              </a:rPr>
              <a:t>julie.scudds@transplant.org.au</a:t>
            </a:r>
            <a:r>
              <a:rPr lang="en-AU" sz="7200">
                <a:latin typeface="Calibri Light"/>
                <a:ea typeface="Calibri" panose="020F0502020204030204"/>
                <a:cs typeface="Calibri" panose="020F0502020204030204"/>
              </a:rPr>
              <a:t> with your phone number for inclusion. </a:t>
            </a:r>
            <a:r>
              <a:rPr lang="en-AU" sz="7200" b="1">
                <a:latin typeface="Calibri Light"/>
                <a:ea typeface="Calibri" panose="020F0502020204030204"/>
                <a:cs typeface="Calibri" panose="020F0502020204030204"/>
              </a:rPr>
              <a:t> </a:t>
            </a:r>
          </a:p>
          <a:p>
            <a:pPr marL="0" indent="0">
              <a:lnSpc>
                <a:spcPct val="120000"/>
              </a:lnSpc>
              <a:spcBef>
                <a:spcPts val="0"/>
              </a:spcBef>
              <a:buNone/>
            </a:pPr>
            <a:r>
              <a:rPr lang="en-AU" sz="7200" b="1">
                <a:latin typeface="Calibri Light"/>
                <a:ea typeface="Calibri" panose="020F0502020204030204"/>
                <a:cs typeface="Calibri" panose="020F0502020204030204"/>
              </a:rPr>
              <a:t>ALL TEAM ANNOUNCEMENTS DURING THE GAMES WILL BE POSTED IN THIS GROUP ONLY</a:t>
            </a:r>
          </a:p>
          <a:p>
            <a:pPr marL="0" indent="0">
              <a:lnSpc>
                <a:spcPct val="120000"/>
              </a:lnSpc>
              <a:spcBef>
                <a:spcPts val="0"/>
              </a:spcBef>
              <a:buNone/>
            </a:pPr>
            <a:endParaRPr lang="en-AU" sz="8000" b="1">
              <a:latin typeface="Calibri Light"/>
              <a:ea typeface="Calibri" panose="020F0502020204030204"/>
              <a:cs typeface="Calibri" panose="020F0502020204030204"/>
            </a:endParaRPr>
          </a:p>
          <a:p>
            <a:pPr marL="0" lvl="1" indent="0">
              <a:lnSpc>
                <a:spcPct val="120000"/>
              </a:lnSpc>
              <a:spcBef>
                <a:spcPts val="0"/>
              </a:spcBef>
              <a:buNone/>
            </a:pPr>
            <a:endParaRPr lang="en-AU" sz="8000"/>
          </a:p>
          <a:p>
            <a:pPr marL="0" rtl="0" eaLnBrk="1" fontAlgn="t" latinLnBrk="0" hangingPunct="1">
              <a:lnSpc>
                <a:spcPct val="120000"/>
              </a:lnSpc>
              <a:spcBef>
                <a:spcPts val="0"/>
              </a:spcBef>
            </a:pPr>
            <a:r>
              <a:rPr lang="en-AU" sz="1800" b="1" i="0" u="none" strike="noStrike" kern="1200">
                <a:solidFill>
                  <a:srgbClr val="FFFFFF"/>
                </a:solidFill>
                <a:effectLst/>
                <a:latin typeface="Calibri"/>
                <a:ea typeface="Calibri"/>
                <a:cs typeface="Calibri"/>
              </a:rPr>
              <a:t>Medical Certificates close</a:t>
            </a:r>
            <a:endParaRPr lang="en-AU" sz="7600">
              <a:latin typeface="Calibri"/>
              <a:ea typeface="Calibri"/>
              <a:cs typeface="Calibri"/>
            </a:endParaRPr>
          </a:p>
          <a:p>
            <a:pPr marL="0" indent="0">
              <a:lnSpc>
                <a:spcPct val="120000"/>
              </a:lnSpc>
              <a:spcBef>
                <a:spcPts val="0"/>
              </a:spcBef>
              <a:buNone/>
            </a:pPr>
            <a:endParaRPr lang="en-AU" sz="6200">
              <a:ea typeface="Calibri" panose="020F0502020204030204" pitchFamily="34" charset="0"/>
              <a:cs typeface="Cordia New" panose="020B0304020202020204" pitchFamily="34" charset="-34"/>
            </a:endParaRPr>
          </a:p>
          <a:p>
            <a:pPr marL="0" indent="0">
              <a:lnSpc>
                <a:spcPct val="120000"/>
              </a:lnSpc>
              <a:spcBef>
                <a:spcPts val="0"/>
              </a:spcBef>
              <a:buNone/>
            </a:pPr>
            <a:endParaRPr lang="en-AU">
              <a:effectLst/>
              <a:highlight>
                <a:srgbClr val="FFFF00"/>
              </a:highlight>
              <a:latin typeface="Calibri" panose="020F0502020204030204" pitchFamily="34" charset="0"/>
              <a:ea typeface="Calibri" panose="020F0502020204030204" pitchFamily="34" charset="0"/>
              <a:cs typeface="Cordia New" panose="020B0304020202020204" pitchFamily="34" charset="-34"/>
            </a:endParaRPr>
          </a:p>
          <a:p>
            <a:pPr marL="0" rtl="0" eaLnBrk="1" fontAlgn="t" latinLnBrk="0" hangingPunct="1">
              <a:lnSpc>
                <a:spcPct val="120000"/>
              </a:lnSpc>
              <a:spcBef>
                <a:spcPts val="0"/>
              </a:spcBef>
            </a:pPr>
            <a:r>
              <a:rPr lang="en-AU" sz="2400" b="1" i="0" u="none" strike="noStrike" kern="1200">
                <a:solidFill>
                  <a:srgbClr val="FFFFFF"/>
                </a:solidFill>
                <a:effectLst/>
                <a:latin typeface="Calibri"/>
                <a:ea typeface="Calibri"/>
                <a:cs typeface="Calibri"/>
              </a:rPr>
              <a:t>EVENT</a:t>
            </a:r>
            <a:endParaRPr lang="en-AU" sz="2400" b="0" i="0" u="none" strike="noStrike">
              <a:effectLst/>
              <a:latin typeface="Calibri"/>
              <a:ea typeface="Calibri"/>
              <a:cs typeface="Calibri"/>
            </a:endParaRPr>
          </a:p>
          <a:p>
            <a:endParaRPr lang="en-AU">
              <a:effectLst/>
              <a:latin typeface="Calibri" panose="020F0502020204030204" pitchFamily="34" charset="0"/>
              <a:ea typeface="Calibri" panose="020F0502020204030204" pitchFamily="34" charset="0"/>
              <a:cs typeface="Cordia New" panose="020B0304020202020204" pitchFamily="34" charset="-34"/>
            </a:endParaRPr>
          </a:p>
          <a:p>
            <a:endParaRPr lang="en-AU"/>
          </a:p>
        </p:txBody>
      </p:sp>
      <p:pic>
        <p:nvPicPr>
          <p:cNvPr id="3" name="Picture 2" descr="A group of people posing for a photo&#10;&#10;Description automatically generated">
            <a:extLst>
              <a:ext uri="{FF2B5EF4-FFF2-40B4-BE49-F238E27FC236}">
                <a16:creationId xmlns:a16="http://schemas.microsoft.com/office/drawing/2014/main" id="{C7285069-79C1-D4A6-A08E-BE7ED804F227}"/>
              </a:ext>
            </a:extLst>
          </p:cNvPr>
          <p:cNvPicPr>
            <a:picLocks noChangeAspect="1"/>
          </p:cNvPicPr>
          <p:nvPr/>
        </p:nvPicPr>
        <p:blipFill>
          <a:blip r:embed="rId4"/>
          <a:stretch>
            <a:fillRect/>
          </a:stretch>
        </p:blipFill>
        <p:spPr>
          <a:xfrm>
            <a:off x="7277758" y="2807247"/>
            <a:ext cx="4583895" cy="3052672"/>
          </a:xfrm>
          <a:prstGeom prst="rect">
            <a:avLst/>
          </a:prstGeom>
        </p:spPr>
      </p:pic>
      <p:sp>
        <p:nvSpPr>
          <p:cNvPr id="5" name="TextBox 4">
            <a:extLst>
              <a:ext uri="{FF2B5EF4-FFF2-40B4-BE49-F238E27FC236}">
                <a16:creationId xmlns:a16="http://schemas.microsoft.com/office/drawing/2014/main" id="{2A08AFDC-ABF8-1CC1-DA9E-1985349F20A0}"/>
              </a:ext>
            </a:extLst>
          </p:cNvPr>
          <p:cNvSpPr txBox="1"/>
          <p:nvPr/>
        </p:nvSpPr>
        <p:spPr>
          <a:xfrm>
            <a:off x="6713684" y="5914427"/>
            <a:ext cx="6097904" cy="646331"/>
          </a:xfrm>
          <a:prstGeom prst="rect">
            <a:avLst/>
          </a:prstGeom>
          <a:noFill/>
        </p:spPr>
        <p:txBody>
          <a:bodyPr wrap="square">
            <a:spAutoFit/>
          </a:bodyPr>
          <a:lstStyle/>
          <a:p>
            <a:r>
              <a:rPr lang="en-AU" sz="1800">
                <a:latin typeface="Calibri Light"/>
                <a:ea typeface="Calibri" panose="020F0502020204030204"/>
                <a:cs typeface="Calibri" panose="020F0502020204030204"/>
              </a:rPr>
              <a:t>Group Chat Link:  </a:t>
            </a:r>
            <a:r>
              <a:rPr lang="en-AU" sz="1800">
                <a:latin typeface="Calibri Light"/>
                <a:ea typeface="Calibri" panose="020F0502020204030204"/>
                <a:cs typeface="Calibri" panose="020F0502020204030204"/>
                <a:hlinkClick r:id="rId5"/>
              </a:rPr>
              <a:t>https://chat.whatsapp.com/C3YitG4bsC19EkzrsoYZ0R</a:t>
            </a:r>
            <a:endParaRPr lang="en-AU"/>
          </a:p>
        </p:txBody>
      </p:sp>
      <p:sp>
        <p:nvSpPr>
          <p:cNvPr id="7" name="TextBox 6">
            <a:extLst>
              <a:ext uri="{FF2B5EF4-FFF2-40B4-BE49-F238E27FC236}">
                <a16:creationId xmlns:a16="http://schemas.microsoft.com/office/drawing/2014/main" id="{11BC6469-AE2D-520E-CB2B-1416B8ADE07F}"/>
              </a:ext>
            </a:extLst>
          </p:cNvPr>
          <p:cNvSpPr txBox="1"/>
          <p:nvPr/>
        </p:nvSpPr>
        <p:spPr>
          <a:xfrm>
            <a:off x="250337" y="2802714"/>
            <a:ext cx="6641952" cy="3726533"/>
          </a:xfrm>
          <a:prstGeom prst="rect">
            <a:avLst/>
          </a:prstGeom>
          <a:noFill/>
        </p:spPr>
        <p:txBody>
          <a:bodyPr wrap="square">
            <a:spAutoFit/>
          </a:bodyPr>
          <a:lstStyle/>
          <a:p>
            <a:pPr marL="0" indent="0">
              <a:lnSpc>
                <a:spcPct val="120000"/>
              </a:lnSpc>
              <a:spcBef>
                <a:spcPts val="0"/>
              </a:spcBef>
              <a:buNone/>
            </a:pPr>
            <a:r>
              <a:rPr lang="en-AU" sz="1800" b="1" u="sng">
                <a:latin typeface="Calibri Light"/>
                <a:ea typeface="Calibri" panose="020F0502020204030204"/>
                <a:cs typeface="Calibri" panose="020F0502020204030204"/>
              </a:rPr>
              <a:t>TEAM AUS WHATSAPP GROUP CHAT</a:t>
            </a:r>
          </a:p>
          <a:p>
            <a:pPr marL="0" indent="0">
              <a:lnSpc>
                <a:spcPct val="120000"/>
              </a:lnSpc>
              <a:spcBef>
                <a:spcPts val="0"/>
              </a:spcBef>
              <a:buNone/>
            </a:pPr>
            <a:r>
              <a:rPr lang="en-AU" sz="1800">
                <a:latin typeface="Calibri Light"/>
                <a:ea typeface="Calibri" panose="020F0502020204030204"/>
                <a:cs typeface="Calibri" panose="020F0502020204030204"/>
              </a:rPr>
              <a:t>We have now set up a Team Australia Chat for those people who</a:t>
            </a:r>
          </a:p>
          <a:p>
            <a:pPr marL="0" indent="0">
              <a:lnSpc>
                <a:spcPct val="120000"/>
              </a:lnSpc>
              <a:spcBef>
                <a:spcPts val="0"/>
              </a:spcBef>
              <a:buNone/>
            </a:pPr>
            <a:r>
              <a:rPr lang="en-AU" sz="1800">
                <a:latin typeface="Calibri Light"/>
                <a:ea typeface="Calibri" panose="020F0502020204030204"/>
                <a:cs typeface="Calibri" panose="020F0502020204030204"/>
              </a:rPr>
              <a:t>would like  to join for </a:t>
            </a:r>
            <a:r>
              <a:rPr lang="en-US" sz="1800">
                <a:latin typeface="Calibri Light"/>
                <a:ea typeface="Calibri" panose="020F0502020204030204"/>
                <a:cs typeface="Calibri" panose="020F0502020204030204"/>
              </a:rPr>
              <a:t> respectful communication and connection</a:t>
            </a:r>
          </a:p>
          <a:p>
            <a:pPr marL="0" indent="0">
              <a:lnSpc>
                <a:spcPct val="120000"/>
              </a:lnSpc>
              <a:spcBef>
                <a:spcPts val="0"/>
              </a:spcBef>
              <a:buNone/>
            </a:pPr>
            <a:r>
              <a:rPr lang="en-US" sz="1800">
                <a:latin typeface="Calibri Light"/>
                <a:ea typeface="Calibri" panose="020F0502020204030204"/>
                <a:cs typeface="Calibri" panose="020F0502020204030204"/>
              </a:rPr>
              <a:t>with your fellow teammates.</a:t>
            </a:r>
            <a:endParaRPr lang="en-AU" sz="1800">
              <a:latin typeface="Calibri Light"/>
              <a:ea typeface="Calibri" panose="020F0502020204030204"/>
              <a:cs typeface="Calibri" panose="020F0502020204030204"/>
            </a:endParaRPr>
          </a:p>
          <a:p>
            <a:pPr marL="285750" indent="-285750">
              <a:lnSpc>
                <a:spcPct val="120000"/>
              </a:lnSpc>
              <a:spcBef>
                <a:spcPts val="0"/>
              </a:spcBef>
              <a:buFont typeface="Arial" panose="020B0604020202020204" pitchFamily="34" charset="0"/>
              <a:buChar char="•"/>
            </a:pPr>
            <a:r>
              <a:rPr lang="en-AU" sz="1800">
                <a:latin typeface="Calibri Light"/>
                <a:ea typeface="Calibri" panose="020F0502020204030204"/>
                <a:cs typeface="Calibri" panose="020F0502020204030204"/>
              </a:rPr>
              <a:t>Please note we will not automatically add your name to this chat, as some people may not wish to be involved.</a:t>
            </a:r>
          </a:p>
          <a:p>
            <a:pPr marL="285750" indent="-285750">
              <a:lnSpc>
                <a:spcPct val="120000"/>
              </a:lnSpc>
              <a:spcBef>
                <a:spcPts val="0"/>
              </a:spcBef>
              <a:buFont typeface="Arial" panose="020B0604020202020204" pitchFamily="34" charset="0"/>
              <a:buChar char="•"/>
            </a:pPr>
            <a:r>
              <a:rPr lang="en-AU" sz="1800">
                <a:latin typeface="Calibri Light"/>
                <a:ea typeface="Calibri" panose="020F0502020204030204"/>
                <a:cs typeface="Calibri" panose="020F0502020204030204"/>
              </a:rPr>
              <a:t>You can click on the link at right to add yourself, or alternatively you can join when the link is emailed to you.</a:t>
            </a:r>
          </a:p>
          <a:p>
            <a:pPr marL="285750" indent="-285750">
              <a:lnSpc>
                <a:spcPct val="120000"/>
              </a:lnSpc>
              <a:spcBef>
                <a:spcPts val="0"/>
              </a:spcBef>
              <a:buFont typeface="Arial" panose="020B0604020202020204" pitchFamily="34" charset="0"/>
              <a:buChar char="•"/>
            </a:pPr>
            <a:r>
              <a:rPr lang="en-AU" sz="1800">
                <a:latin typeface="Calibri Light"/>
                <a:ea typeface="Calibri" panose="020F0502020204030204"/>
                <a:cs typeface="Calibri" panose="020F0502020204030204"/>
              </a:rPr>
              <a:t>Please ensure you have read and acknowledge Transplant Australia’s Social Media Policy found on our website at transplant.org.au/members</a:t>
            </a:r>
            <a:endParaRPr lang="en-AU" sz="1800">
              <a:ea typeface="Calibri"/>
              <a:cs typeface="Calibri"/>
            </a:endParaRPr>
          </a:p>
        </p:txBody>
      </p:sp>
    </p:spTree>
    <p:extLst>
      <p:ext uri="{BB962C8B-B14F-4D97-AF65-F5344CB8AC3E}">
        <p14:creationId xmlns:p14="http://schemas.microsoft.com/office/powerpoint/2010/main" val="3182931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422B7-41A8-4341-B5B8-D3A1EBBD181F}"/>
              </a:ext>
            </a:extLst>
          </p:cNvPr>
          <p:cNvSpPr>
            <a:spLocks noGrp="1"/>
          </p:cNvSpPr>
          <p:nvPr>
            <p:ph type="title"/>
          </p:nvPr>
        </p:nvSpPr>
        <p:spPr>
          <a:xfrm>
            <a:off x="838200" y="365125"/>
            <a:ext cx="10515600" cy="976372"/>
          </a:xfrm>
        </p:spPr>
        <p:txBody>
          <a:bodyPr/>
          <a:lstStyle/>
          <a:p>
            <a:r>
              <a:rPr lang="en-US" b="1">
                <a:solidFill>
                  <a:schemeClr val="bg1"/>
                </a:solidFill>
              </a:rPr>
              <a:t>Acknowledgement of Country</a:t>
            </a:r>
          </a:p>
        </p:txBody>
      </p:sp>
      <p:sp>
        <p:nvSpPr>
          <p:cNvPr id="3" name="Content Placeholder 2">
            <a:extLst>
              <a:ext uri="{FF2B5EF4-FFF2-40B4-BE49-F238E27FC236}">
                <a16:creationId xmlns:a16="http://schemas.microsoft.com/office/drawing/2014/main" id="{6BD5C786-B086-3469-D126-D95D4D3459D5}"/>
              </a:ext>
            </a:extLst>
          </p:cNvPr>
          <p:cNvSpPr>
            <a:spLocks noGrp="1"/>
          </p:cNvSpPr>
          <p:nvPr>
            <p:ph idx="1"/>
          </p:nvPr>
        </p:nvSpPr>
        <p:spPr>
          <a:xfrm>
            <a:off x="838200" y="2141537"/>
            <a:ext cx="9774195" cy="4351338"/>
          </a:xfrm>
        </p:spPr>
        <p:txBody>
          <a:bodyPr vert="horz" lIns="91440" tIns="45720" rIns="91440" bIns="45720" rtlCol="0" anchor="t">
            <a:normAutofit/>
          </a:bodyPr>
          <a:lstStyle/>
          <a:p>
            <a:pPr marL="0" indent="0">
              <a:buNone/>
            </a:pPr>
            <a:endParaRPr lang="en-AU" b="0" i="0" u="none" strike="noStrike">
              <a:solidFill>
                <a:srgbClr val="040C28"/>
              </a:solidFill>
              <a:effectLst/>
              <a:latin typeface="+mj-lt"/>
            </a:endParaRPr>
          </a:p>
          <a:p>
            <a:pPr marL="0" indent="0" algn="ctr">
              <a:buNone/>
            </a:pPr>
            <a:r>
              <a:rPr lang="en-AU">
                <a:solidFill>
                  <a:srgbClr val="040C28"/>
                </a:solidFill>
                <a:latin typeface="+mj-lt"/>
                <a:ea typeface="Calibri"/>
                <a:cs typeface="Calibri"/>
              </a:rPr>
              <a:t>Transplant Australia </a:t>
            </a:r>
            <a:r>
              <a:rPr lang="en-AU" b="0" i="0" u="none" strike="noStrike">
                <a:solidFill>
                  <a:srgbClr val="040C28"/>
                </a:solidFill>
                <a:effectLst/>
                <a:latin typeface="+mj-lt"/>
                <a:ea typeface="Calibri"/>
                <a:cs typeface="Calibri"/>
              </a:rPr>
              <a:t>acknowledges the Traditional Owners of Country throughout Australia and acknowledges their continuing connection to land, waters and community</a:t>
            </a:r>
            <a:r>
              <a:rPr lang="en-AU" b="0" i="0" u="none" strike="noStrike">
                <a:solidFill>
                  <a:srgbClr val="1F1F1F"/>
                </a:solidFill>
                <a:effectLst/>
                <a:highlight>
                  <a:srgbClr val="FFFFFF"/>
                </a:highlight>
                <a:latin typeface="+mj-lt"/>
                <a:ea typeface="Calibri"/>
                <a:cs typeface="Calibri"/>
              </a:rPr>
              <a:t>. We pay our respects to elders past and present. </a:t>
            </a:r>
            <a:endParaRPr lang="en-US">
              <a:latin typeface="+mj-lt"/>
              <a:ea typeface="Calibri"/>
              <a:cs typeface="Calibri"/>
            </a:endParaRPr>
          </a:p>
        </p:txBody>
      </p:sp>
      <p:pic>
        <p:nvPicPr>
          <p:cNvPr id="5" name="Picture 4" descr="A close up of a logo&#10;&#10;AI-generated content may be incorrect.">
            <a:extLst>
              <a:ext uri="{FF2B5EF4-FFF2-40B4-BE49-F238E27FC236}">
                <a16:creationId xmlns:a16="http://schemas.microsoft.com/office/drawing/2014/main" id="{80D813A7-F2BD-98FB-188E-2BF67A5BA2C1}"/>
              </a:ext>
            </a:extLst>
          </p:cNvPr>
          <p:cNvPicPr>
            <a:picLocks noChangeAspect="1"/>
          </p:cNvPicPr>
          <p:nvPr/>
        </p:nvPicPr>
        <p:blipFill>
          <a:blip r:embed="rId2"/>
          <a:srcRect t="18925" b="22796"/>
          <a:stretch/>
        </p:blipFill>
        <p:spPr>
          <a:xfrm>
            <a:off x="9421169" y="4821065"/>
            <a:ext cx="2265503" cy="1360524"/>
          </a:xfrm>
          <a:prstGeom prst="rect">
            <a:avLst/>
          </a:prstGeom>
        </p:spPr>
      </p:pic>
    </p:spTree>
    <p:extLst>
      <p:ext uri="{BB962C8B-B14F-4D97-AF65-F5344CB8AC3E}">
        <p14:creationId xmlns:p14="http://schemas.microsoft.com/office/powerpoint/2010/main" val="3254070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CD842-90DF-7313-FBEA-27A3EF30CE27}"/>
              </a:ext>
            </a:extLst>
          </p:cNvPr>
          <p:cNvSpPr>
            <a:spLocks noGrp="1"/>
          </p:cNvSpPr>
          <p:nvPr>
            <p:ph type="title"/>
          </p:nvPr>
        </p:nvSpPr>
        <p:spPr>
          <a:xfrm>
            <a:off x="590798" y="206787"/>
            <a:ext cx="10763002" cy="1325563"/>
          </a:xfrm>
        </p:spPr>
        <p:txBody>
          <a:bodyPr/>
          <a:lstStyle/>
          <a:p>
            <a:r>
              <a:rPr lang="en-GB">
                <a:solidFill>
                  <a:schemeClr val="bg1"/>
                </a:solidFill>
                <a:ea typeface="Calibri Light"/>
                <a:cs typeface="Calibri Light"/>
              </a:rPr>
              <a:t>Preparing for the games: </a:t>
            </a:r>
            <a:endParaRPr lang="en-GB">
              <a:solidFill>
                <a:schemeClr val="bg1"/>
              </a:solidFill>
            </a:endParaRPr>
          </a:p>
        </p:txBody>
      </p:sp>
      <p:sp>
        <p:nvSpPr>
          <p:cNvPr id="3" name="Content Placeholder 2">
            <a:extLst>
              <a:ext uri="{FF2B5EF4-FFF2-40B4-BE49-F238E27FC236}">
                <a16:creationId xmlns:a16="http://schemas.microsoft.com/office/drawing/2014/main" id="{8D64BED2-8B13-5369-B4FA-4CCD2BBE4AC9}"/>
              </a:ext>
            </a:extLst>
          </p:cNvPr>
          <p:cNvSpPr>
            <a:spLocks noGrp="1"/>
          </p:cNvSpPr>
          <p:nvPr>
            <p:ph idx="1"/>
          </p:nvPr>
        </p:nvSpPr>
        <p:spPr>
          <a:xfrm>
            <a:off x="416615" y="1680696"/>
            <a:ext cx="8797072" cy="4764850"/>
          </a:xfrm>
        </p:spPr>
        <p:txBody>
          <a:bodyPr vert="horz" lIns="91440" tIns="45720" rIns="91440" bIns="45720" rtlCol="0" anchor="t">
            <a:normAutofit fontScale="92500" lnSpcReduction="20000"/>
          </a:bodyPr>
          <a:lstStyle/>
          <a:p>
            <a:pPr marL="0" indent="0">
              <a:buNone/>
            </a:pPr>
            <a:r>
              <a:rPr lang="en-GB" sz="2600">
                <a:latin typeface="+mj-lt"/>
                <a:ea typeface="Calibri" panose="020F0502020204030204"/>
                <a:cs typeface="Calibri" panose="020F0502020204030204"/>
              </a:rPr>
              <a:t>Want to get some training in and meet your fellow </a:t>
            </a:r>
          </a:p>
          <a:p>
            <a:pPr marL="0" indent="0">
              <a:buNone/>
            </a:pPr>
            <a:r>
              <a:rPr lang="en-GB" sz="2600">
                <a:latin typeface="+mj-lt"/>
                <a:ea typeface="Calibri" panose="020F0502020204030204"/>
                <a:cs typeface="Calibri" panose="020F0502020204030204"/>
              </a:rPr>
              <a:t>teammates before heading to Dresden? Multiple states</a:t>
            </a:r>
          </a:p>
          <a:p>
            <a:pPr marL="0" indent="0">
              <a:buNone/>
            </a:pPr>
            <a:r>
              <a:rPr lang="en-GB" sz="2600">
                <a:latin typeface="+mj-lt"/>
                <a:ea typeface="Calibri" panose="020F0502020204030204"/>
                <a:cs typeface="Calibri" panose="020F0502020204030204"/>
              </a:rPr>
              <a:t> are hosting sports camps!</a:t>
            </a:r>
          </a:p>
          <a:p>
            <a:pPr marL="0" indent="0">
              <a:buNone/>
            </a:pPr>
            <a:endParaRPr lang="en-GB" sz="2600">
              <a:latin typeface="+mj-lt"/>
              <a:ea typeface="Calibri" panose="020F0502020204030204"/>
              <a:cs typeface="Calibri" panose="020F0502020204030204"/>
            </a:endParaRPr>
          </a:p>
          <a:p>
            <a:pPr marL="0" indent="0">
              <a:buNone/>
            </a:pPr>
            <a:r>
              <a:rPr lang="en-AU" sz="2600" b="1">
                <a:solidFill>
                  <a:srgbClr val="3D3D3D"/>
                </a:solidFill>
                <a:latin typeface="+mj-lt"/>
                <a:ea typeface="+mn-lt"/>
                <a:cs typeface="+mn-lt"/>
              </a:rPr>
              <a:t>ACT: TSANZ Fun Run – Sunday 22</a:t>
            </a:r>
            <a:r>
              <a:rPr lang="en-AU" sz="2600" b="1" baseline="30000">
                <a:solidFill>
                  <a:srgbClr val="3D3D3D"/>
                </a:solidFill>
                <a:latin typeface="+mj-lt"/>
                <a:ea typeface="+mn-lt"/>
                <a:cs typeface="+mn-lt"/>
              </a:rPr>
              <a:t>nd</a:t>
            </a:r>
            <a:r>
              <a:rPr lang="en-AU" sz="2600" b="1">
                <a:solidFill>
                  <a:srgbClr val="3D3D3D"/>
                </a:solidFill>
                <a:latin typeface="+mj-lt"/>
                <a:ea typeface="+mn-lt"/>
                <a:cs typeface="+mn-lt"/>
              </a:rPr>
              <a:t>  June</a:t>
            </a:r>
          </a:p>
          <a:p>
            <a:pPr marL="0" indent="0">
              <a:buNone/>
            </a:pPr>
            <a:r>
              <a:rPr lang="en-GB" sz="2600" b="1">
                <a:latin typeface="+mj-lt"/>
                <a:ea typeface="Calibri" panose="020F0502020204030204"/>
                <a:cs typeface="Calibri" panose="020F0502020204030204"/>
              </a:rPr>
              <a:t>NSW: Berry Camp -  Fri 27</a:t>
            </a:r>
            <a:r>
              <a:rPr lang="en-GB" sz="2600" b="1" baseline="30000">
                <a:latin typeface="+mj-lt"/>
                <a:ea typeface="Calibri" panose="020F0502020204030204"/>
                <a:cs typeface="Calibri" panose="020F0502020204030204"/>
              </a:rPr>
              <a:t>th</a:t>
            </a:r>
            <a:r>
              <a:rPr lang="en-GB" sz="2600" b="1">
                <a:latin typeface="+mj-lt"/>
                <a:ea typeface="Calibri" panose="020F0502020204030204"/>
                <a:cs typeface="Calibri" panose="020F0502020204030204"/>
              </a:rPr>
              <a:t> – Sun 29</a:t>
            </a:r>
            <a:r>
              <a:rPr lang="en-GB" sz="2600" b="1" baseline="30000">
                <a:latin typeface="+mj-lt"/>
                <a:ea typeface="Calibri" panose="020F0502020204030204"/>
                <a:cs typeface="Calibri" panose="020F0502020204030204"/>
              </a:rPr>
              <a:t>th</a:t>
            </a:r>
            <a:r>
              <a:rPr lang="en-GB" sz="2600" b="1">
                <a:latin typeface="+mj-lt"/>
                <a:ea typeface="Calibri" panose="020F0502020204030204"/>
                <a:cs typeface="Calibri" panose="020F0502020204030204"/>
              </a:rPr>
              <a:t> June</a:t>
            </a:r>
          </a:p>
          <a:p>
            <a:pPr marL="0" indent="0">
              <a:buNone/>
            </a:pPr>
            <a:r>
              <a:rPr lang="en-AU" sz="2600" b="1">
                <a:solidFill>
                  <a:srgbClr val="3D3D3D"/>
                </a:solidFill>
                <a:latin typeface="+mj-lt"/>
                <a:ea typeface="+mn-lt"/>
                <a:cs typeface="+mn-lt"/>
              </a:rPr>
              <a:t>QLD: Sunshine Coast Sport and Community Day - Sunday 6</a:t>
            </a:r>
            <a:r>
              <a:rPr lang="en-AU" sz="2600" b="1" baseline="30000">
                <a:solidFill>
                  <a:srgbClr val="3D3D3D"/>
                </a:solidFill>
                <a:latin typeface="+mj-lt"/>
                <a:ea typeface="+mn-lt"/>
                <a:cs typeface="+mn-lt"/>
              </a:rPr>
              <a:t>th</a:t>
            </a:r>
            <a:r>
              <a:rPr lang="en-AU" sz="2600" b="1">
                <a:solidFill>
                  <a:srgbClr val="3D3D3D"/>
                </a:solidFill>
                <a:latin typeface="+mj-lt"/>
                <a:ea typeface="+mn-lt"/>
                <a:cs typeface="+mn-lt"/>
              </a:rPr>
              <a:t> July </a:t>
            </a:r>
          </a:p>
          <a:p>
            <a:pPr marL="0" indent="0">
              <a:buNone/>
            </a:pPr>
            <a:r>
              <a:rPr lang="en-AU" sz="2600" b="1">
                <a:solidFill>
                  <a:srgbClr val="3D3D3D"/>
                </a:solidFill>
                <a:latin typeface="+mj-lt"/>
                <a:ea typeface="+mn-lt"/>
                <a:cs typeface="+mn-lt"/>
              </a:rPr>
              <a:t>WA: Sports Training Weekend &amp; WTG Farewell - Sat2</a:t>
            </a:r>
            <a:r>
              <a:rPr lang="en-AU" sz="2600" b="1" baseline="30000">
                <a:solidFill>
                  <a:srgbClr val="3D3D3D"/>
                </a:solidFill>
                <a:latin typeface="+mj-lt"/>
                <a:ea typeface="+mn-lt"/>
                <a:cs typeface="+mn-lt"/>
              </a:rPr>
              <a:t>nd</a:t>
            </a:r>
            <a:r>
              <a:rPr lang="en-AU" sz="2600" b="1">
                <a:solidFill>
                  <a:srgbClr val="3D3D3D"/>
                </a:solidFill>
                <a:latin typeface="+mj-lt"/>
                <a:ea typeface="+mn-lt"/>
                <a:cs typeface="+mn-lt"/>
              </a:rPr>
              <a:t> - Sun 3</a:t>
            </a:r>
            <a:r>
              <a:rPr lang="en-AU" sz="2600" b="1" baseline="30000">
                <a:solidFill>
                  <a:srgbClr val="3D3D3D"/>
                </a:solidFill>
                <a:latin typeface="+mj-lt"/>
                <a:ea typeface="+mn-lt"/>
                <a:cs typeface="+mn-lt"/>
              </a:rPr>
              <a:t>rd</a:t>
            </a:r>
            <a:r>
              <a:rPr lang="en-AU" sz="2600" b="1">
                <a:solidFill>
                  <a:srgbClr val="3D3D3D"/>
                </a:solidFill>
                <a:latin typeface="+mj-lt"/>
                <a:ea typeface="+mn-lt"/>
                <a:cs typeface="+mn-lt"/>
              </a:rPr>
              <a:t>  August </a:t>
            </a:r>
            <a:endParaRPr lang="en-GB" sz="2600" b="1">
              <a:latin typeface="+mj-lt"/>
              <a:ea typeface="Calibri" panose="020F0502020204030204"/>
              <a:cs typeface="Calibri" panose="020F0502020204030204"/>
            </a:endParaRPr>
          </a:p>
          <a:p>
            <a:pPr marL="0" indent="0">
              <a:buNone/>
            </a:pPr>
            <a:r>
              <a:rPr lang="en-AU" sz="2600" b="1">
                <a:solidFill>
                  <a:srgbClr val="3D3D3D"/>
                </a:solidFill>
                <a:latin typeface="+mj-lt"/>
                <a:ea typeface="+mn-lt"/>
                <a:cs typeface="+mn-lt"/>
              </a:rPr>
              <a:t>QLD: Brisbane Sport and Community Day - Sunday 10</a:t>
            </a:r>
            <a:r>
              <a:rPr lang="en-AU" sz="2600" b="1" baseline="30000">
                <a:solidFill>
                  <a:srgbClr val="3D3D3D"/>
                </a:solidFill>
                <a:latin typeface="+mj-lt"/>
                <a:ea typeface="+mn-lt"/>
                <a:cs typeface="+mn-lt"/>
              </a:rPr>
              <a:t>th</a:t>
            </a:r>
            <a:r>
              <a:rPr lang="en-AU" sz="2600" b="1">
                <a:solidFill>
                  <a:srgbClr val="3D3D3D"/>
                </a:solidFill>
                <a:latin typeface="+mj-lt"/>
                <a:ea typeface="+mn-lt"/>
                <a:cs typeface="+mn-lt"/>
              </a:rPr>
              <a:t> August </a:t>
            </a:r>
            <a:endParaRPr lang="en-GB" sz="2600" b="1">
              <a:solidFill>
                <a:srgbClr val="000000"/>
              </a:solidFill>
              <a:latin typeface="+mj-lt"/>
              <a:ea typeface="+mn-lt"/>
              <a:cs typeface="+mn-lt"/>
            </a:endParaRPr>
          </a:p>
          <a:p>
            <a:pPr marL="457200" indent="-457200"/>
            <a:endParaRPr lang="en-GB" sz="2600">
              <a:latin typeface="+mj-lt"/>
              <a:ea typeface="Calibri" panose="020F0502020204030204"/>
              <a:cs typeface="Calibri" panose="020F0502020204030204"/>
            </a:endParaRPr>
          </a:p>
          <a:p>
            <a:pPr marL="0" indent="0">
              <a:buNone/>
            </a:pPr>
            <a:r>
              <a:rPr lang="en-GB" sz="2600">
                <a:latin typeface="+mj-lt"/>
                <a:ea typeface="Calibri" panose="020F0502020204030204"/>
                <a:cs typeface="Calibri" panose="020F0502020204030204"/>
              </a:rPr>
              <a:t>To find out what's happening in your state, check out your dedicated state page on our website:  </a:t>
            </a:r>
            <a:r>
              <a:rPr lang="en-GB" sz="2600">
                <a:latin typeface="+mj-lt"/>
                <a:ea typeface="+mn-lt"/>
                <a:cs typeface="+mn-lt"/>
                <a:hlinkClick r:id="rId2"/>
              </a:rPr>
              <a:t>https://transplant.org.au/</a:t>
            </a:r>
            <a:endParaRPr lang="en-GB" sz="2600">
              <a:ea typeface="Calibri" panose="020F0502020204030204"/>
              <a:cs typeface="Calibri" panose="020F0502020204030204"/>
            </a:endParaRPr>
          </a:p>
          <a:p>
            <a:pPr marL="0" indent="0">
              <a:buNone/>
            </a:pPr>
            <a:endParaRPr lang="en-GB" sz="2400">
              <a:ea typeface="Calibri" panose="020F0502020204030204"/>
              <a:cs typeface="Calibri" panose="020F0502020204030204"/>
            </a:endParaRPr>
          </a:p>
        </p:txBody>
      </p:sp>
      <p:pic>
        <p:nvPicPr>
          <p:cNvPr id="4" name="Picture 3" descr="A group of people playing basketball&#10;&#10;AI-generated content may be incorrect.">
            <a:extLst>
              <a:ext uri="{FF2B5EF4-FFF2-40B4-BE49-F238E27FC236}">
                <a16:creationId xmlns:a16="http://schemas.microsoft.com/office/drawing/2014/main" id="{9F50C044-31A0-173A-9574-E448DA6D3146}"/>
              </a:ext>
            </a:extLst>
          </p:cNvPr>
          <p:cNvPicPr>
            <a:picLocks noChangeAspect="1"/>
          </p:cNvPicPr>
          <p:nvPr/>
        </p:nvPicPr>
        <p:blipFill>
          <a:blip r:embed="rId3"/>
          <a:stretch>
            <a:fillRect/>
          </a:stretch>
        </p:blipFill>
        <p:spPr>
          <a:xfrm>
            <a:off x="9438543" y="2971948"/>
            <a:ext cx="2632925" cy="3473598"/>
          </a:xfrm>
          <a:prstGeom prst="rect">
            <a:avLst/>
          </a:prstGeom>
        </p:spPr>
      </p:pic>
      <p:pic>
        <p:nvPicPr>
          <p:cNvPr id="5" name="Picture 4" descr="A group of people sitting on a large object&#10;&#10;AI-generated content may be incorrect.">
            <a:extLst>
              <a:ext uri="{FF2B5EF4-FFF2-40B4-BE49-F238E27FC236}">
                <a16:creationId xmlns:a16="http://schemas.microsoft.com/office/drawing/2014/main" id="{A57E8F76-F29D-CE2D-5CE9-EC5D5D73EB82}"/>
              </a:ext>
            </a:extLst>
          </p:cNvPr>
          <p:cNvPicPr>
            <a:picLocks noChangeAspect="1"/>
          </p:cNvPicPr>
          <p:nvPr/>
        </p:nvPicPr>
        <p:blipFill>
          <a:blip r:embed="rId4"/>
          <a:stretch>
            <a:fillRect/>
          </a:stretch>
        </p:blipFill>
        <p:spPr>
          <a:xfrm>
            <a:off x="7728477" y="1333275"/>
            <a:ext cx="3799506" cy="2409004"/>
          </a:xfrm>
          <a:prstGeom prst="rect">
            <a:avLst/>
          </a:prstGeom>
        </p:spPr>
      </p:pic>
    </p:spTree>
    <p:extLst>
      <p:ext uri="{BB962C8B-B14F-4D97-AF65-F5344CB8AC3E}">
        <p14:creationId xmlns:p14="http://schemas.microsoft.com/office/powerpoint/2010/main" val="118386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ne with a map on it&#10;&#10;AI-generated content may be incorrect.">
            <a:extLst>
              <a:ext uri="{FF2B5EF4-FFF2-40B4-BE49-F238E27FC236}">
                <a16:creationId xmlns:a16="http://schemas.microsoft.com/office/drawing/2014/main" id="{5F9742EE-F933-CFE8-23F3-C4B686AC935D}"/>
              </a:ext>
            </a:extLst>
          </p:cNvPr>
          <p:cNvPicPr>
            <a:picLocks noChangeAspect="1"/>
          </p:cNvPicPr>
          <p:nvPr/>
        </p:nvPicPr>
        <p:blipFill>
          <a:blip r:embed="rId2"/>
          <a:stretch>
            <a:fillRect/>
          </a:stretch>
        </p:blipFill>
        <p:spPr>
          <a:xfrm>
            <a:off x="403962" y="1500753"/>
            <a:ext cx="4358176" cy="4902630"/>
          </a:xfrm>
          <a:prstGeom prst="rect">
            <a:avLst/>
          </a:prstGeom>
        </p:spPr>
      </p:pic>
      <p:sp>
        <p:nvSpPr>
          <p:cNvPr id="5" name="TextBox 4">
            <a:extLst>
              <a:ext uri="{FF2B5EF4-FFF2-40B4-BE49-F238E27FC236}">
                <a16:creationId xmlns:a16="http://schemas.microsoft.com/office/drawing/2014/main" id="{B6349CFD-BF3B-77EF-4661-B12F4F4AF612}"/>
              </a:ext>
            </a:extLst>
          </p:cNvPr>
          <p:cNvSpPr txBox="1"/>
          <p:nvPr/>
        </p:nvSpPr>
        <p:spPr>
          <a:xfrm>
            <a:off x="4864412" y="1318022"/>
            <a:ext cx="7228527"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Light"/>
                <a:ea typeface="Calibri Light"/>
                <a:cs typeface="Calibri Light"/>
              </a:rPr>
              <a:t>If you would like to know more about getting around Dresden, and the location of all the sights and sporting venues, the Dresden App from Dresden Tourism is very good</a:t>
            </a:r>
          </a:p>
          <a:p>
            <a:endParaRPr lang="en-US" sz="2400">
              <a:latin typeface="Calibri Light"/>
              <a:ea typeface="Calibri Light"/>
              <a:cs typeface="Calibri Light"/>
            </a:endParaRPr>
          </a:p>
          <a:p>
            <a:r>
              <a:rPr lang="en-US" sz="2400">
                <a:latin typeface="Calibri Light"/>
                <a:ea typeface="Calibri Light"/>
                <a:cs typeface="Calibri Light"/>
              </a:rPr>
              <a:t>This App includes all the public transport links and live wait times, so will be invaluable during games week.  </a:t>
            </a:r>
          </a:p>
          <a:p>
            <a:endParaRPr lang="en-US" sz="2400">
              <a:latin typeface="Calibri Light"/>
              <a:ea typeface="Calibri Light"/>
              <a:cs typeface="Calibri Light"/>
            </a:endParaRPr>
          </a:p>
          <a:p>
            <a:r>
              <a:rPr lang="en-US" sz="2400">
                <a:latin typeface="Calibri Light"/>
                <a:ea typeface="Calibri Light"/>
                <a:cs typeface="Calibri Light"/>
              </a:rPr>
              <a:t>It's very easy to use and is free to download.</a:t>
            </a:r>
          </a:p>
          <a:p>
            <a:endParaRPr lang="en-US" sz="2400">
              <a:latin typeface="Calibri Light"/>
              <a:ea typeface="Calibri Light"/>
              <a:cs typeface="Calibri Light"/>
            </a:endParaRPr>
          </a:p>
          <a:p>
            <a:r>
              <a:rPr lang="en-US" sz="2400">
                <a:latin typeface="Calibri Light"/>
                <a:ea typeface="Calibri Light"/>
                <a:cs typeface="Calibri Light"/>
              </a:rPr>
              <a:t>To Download, go to :</a:t>
            </a:r>
            <a:r>
              <a:rPr lang="en-US" sz="2400" b="1">
                <a:latin typeface="Calibri Light"/>
                <a:ea typeface="Calibri Light"/>
                <a:cs typeface="Calibri Light"/>
              </a:rPr>
              <a:t> </a:t>
            </a:r>
            <a:r>
              <a:rPr lang="en-US" sz="2400">
                <a:ea typeface="+mn-lt"/>
                <a:cs typeface="+mn-lt"/>
              </a:rPr>
              <a:t>https://www.dresden.de/en/tourism/information/dresden-app.php</a:t>
            </a:r>
            <a:endParaRPr lang="en-US" sz="2400" b="1">
              <a:latin typeface="Calibri Light"/>
              <a:ea typeface="Calibri Light"/>
              <a:cs typeface="Calibri Light"/>
            </a:endParaRPr>
          </a:p>
          <a:p>
            <a:endParaRPr lang="en-US">
              <a:latin typeface="Segoe UI Web (West European)"/>
            </a:endParaRPr>
          </a:p>
        </p:txBody>
      </p:sp>
      <p:sp>
        <p:nvSpPr>
          <p:cNvPr id="7" name="Title 1">
            <a:extLst>
              <a:ext uri="{FF2B5EF4-FFF2-40B4-BE49-F238E27FC236}">
                <a16:creationId xmlns:a16="http://schemas.microsoft.com/office/drawing/2014/main" id="{25FA3AEE-768C-5C08-E50E-2FDFBDE4C01C}"/>
              </a:ext>
            </a:extLst>
          </p:cNvPr>
          <p:cNvSpPr txBox="1">
            <a:spLocks/>
          </p:cNvSpPr>
          <p:nvPr/>
        </p:nvSpPr>
        <p:spPr>
          <a:xfrm>
            <a:off x="407504" y="389421"/>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a:solidFill>
                  <a:schemeClr val="bg1"/>
                </a:solidFill>
              </a:rPr>
              <a:t>Getting around Dresden</a:t>
            </a:r>
          </a:p>
        </p:txBody>
      </p:sp>
    </p:spTree>
    <p:extLst>
      <p:ext uri="{BB962C8B-B14F-4D97-AF65-F5344CB8AC3E}">
        <p14:creationId xmlns:p14="http://schemas.microsoft.com/office/powerpoint/2010/main" val="1931044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46A98-E06A-1549-A786-363B4ADEF312}"/>
              </a:ext>
            </a:extLst>
          </p:cNvPr>
          <p:cNvSpPr>
            <a:spLocks noGrp="1"/>
          </p:cNvSpPr>
          <p:nvPr>
            <p:ph type="title"/>
          </p:nvPr>
        </p:nvSpPr>
        <p:spPr>
          <a:xfrm>
            <a:off x="838200" y="365125"/>
            <a:ext cx="10515600" cy="1064700"/>
          </a:xfrm>
        </p:spPr>
        <p:txBody>
          <a:bodyPr/>
          <a:lstStyle/>
          <a:p>
            <a:r>
              <a:rPr lang="en-US">
                <a:solidFill>
                  <a:schemeClr val="bg1"/>
                </a:solidFill>
                <a:ea typeface="Calibri Light"/>
                <a:cs typeface="Calibri Light"/>
              </a:rPr>
              <a:t>Team Australia Song </a:t>
            </a:r>
            <a:endParaRPr lang="en-US">
              <a:solidFill>
                <a:schemeClr val="bg1"/>
              </a:solidFill>
            </a:endParaRPr>
          </a:p>
        </p:txBody>
      </p:sp>
      <p:sp>
        <p:nvSpPr>
          <p:cNvPr id="3" name="Content Placeholder 2">
            <a:extLst>
              <a:ext uri="{FF2B5EF4-FFF2-40B4-BE49-F238E27FC236}">
                <a16:creationId xmlns:a16="http://schemas.microsoft.com/office/drawing/2014/main" id="{9E53E53C-6382-C83E-5FC2-92232C9D5ACD}"/>
              </a:ext>
            </a:extLst>
          </p:cNvPr>
          <p:cNvSpPr>
            <a:spLocks noGrp="1"/>
          </p:cNvSpPr>
          <p:nvPr>
            <p:ph idx="1"/>
          </p:nvPr>
        </p:nvSpPr>
        <p:spPr/>
        <p:txBody>
          <a:bodyPr vert="horz" lIns="91440" tIns="45720" rIns="91440" bIns="45720" rtlCol="0" anchor="t">
            <a:normAutofit lnSpcReduction="10000"/>
          </a:bodyPr>
          <a:lstStyle/>
          <a:p>
            <a:pPr marL="0" indent="0" algn="ctr">
              <a:buNone/>
            </a:pPr>
            <a:r>
              <a:rPr lang="en-US" sz="900">
                <a:ea typeface="+mn-lt"/>
                <a:cs typeface="+mn-lt"/>
              </a:rPr>
              <a:t>To be sung to </a:t>
            </a:r>
            <a:r>
              <a:rPr lang="en-US" sz="900" i="1">
                <a:solidFill>
                  <a:srgbClr val="0B4CB4"/>
                </a:solidFill>
                <a:ea typeface="+mn-lt"/>
                <a:cs typeface="+mn-lt"/>
              </a:rPr>
              <a:t>“I am Australian</a:t>
            </a:r>
            <a:r>
              <a:rPr lang="en-US" sz="900" i="1">
                <a:ea typeface="+mn-lt"/>
                <a:cs typeface="+mn-lt"/>
              </a:rPr>
              <a:t>”</a:t>
            </a:r>
            <a:r>
              <a:rPr lang="en-US" sz="900">
                <a:ea typeface="+mn-lt"/>
                <a:cs typeface="+mn-lt"/>
              </a:rPr>
              <a:t> by The Seeker (the Chorus) 1:10 – 1:36 on this clip]</a:t>
            </a:r>
            <a:endParaRPr lang="en-US">
              <a:ea typeface="Calibri"/>
              <a:cs typeface="Calibri"/>
            </a:endParaRPr>
          </a:p>
          <a:p>
            <a:pPr marL="0" indent="0" algn="ctr">
              <a:buNone/>
            </a:pPr>
            <a:endParaRPr lang="en-US" sz="1400" i="1">
              <a:ea typeface="+mn-lt"/>
              <a:cs typeface="+mn-lt"/>
            </a:endParaRPr>
          </a:p>
          <a:p>
            <a:pPr marL="0" indent="0" algn="ctr">
              <a:buNone/>
            </a:pPr>
            <a:r>
              <a:rPr lang="en-US" sz="2400" i="1">
                <a:ea typeface="+mn-lt"/>
                <a:cs typeface="+mn-lt"/>
              </a:rPr>
              <a:t>We are strong</a:t>
            </a:r>
            <a:endParaRPr lang="en-US" sz="2400">
              <a:ea typeface="Calibri" panose="020F0502020204030204"/>
              <a:cs typeface="Calibri" panose="020F0502020204030204"/>
            </a:endParaRPr>
          </a:p>
          <a:p>
            <a:pPr marL="0" indent="0" algn="ctr">
              <a:buNone/>
            </a:pPr>
            <a:r>
              <a:rPr lang="en-US" sz="2400" i="1">
                <a:ea typeface="+mn-lt"/>
                <a:cs typeface="+mn-lt"/>
              </a:rPr>
              <a:t>And we are driven</a:t>
            </a:r>
            <a:endParaRPr lang="en-US" sz="2400">
              <a:ea typeface="Calibri" panose="020F0502020204030204"/>
              <a:cs typeface="Calibri" panose="020F0502020204030204"/>
            </a:endParaRPr>
          </a:p>
          <a:p>
            <a:pPr marL="0" indent="0" algn="ctr">
              <a:buNone/>
            </a:pPr>
            <a:r>
              <a:rPr lang="en-US" sz="2400" i="1">
                <a:ea typeface="+mn-lt"/>
                <a:cs typeface="+mn-lt"/>
              </a:rPr>
              <a:t>By the force of donors near and far</a:t>
            </a:r>
            <a:endParaRPr lang="en-US" sz="2400">
              <a:ea typeface="Calibri" panose="020F0502020204030204"/>
              <a:cs typeface="Calibri" panose="020F0502020204030204"/>
            </a:endParaRPr>
          </a:p>
          <a:p>
            <a:pPr marL="0" indent="0" algn="ctr">
              <a:buNone/>
            </a:pPr>
            <a:r>
              <a:rPr lang="en-US" sz="2400" i="1">
                <a:ea typeface="+mn-lt"/>
                <a:cs typeface="+mn-lt"/>
              </a:rPr>
              <a:t>We will fight</a:t>
            </a:r>
            <a:endParaRPr lang="en-US" sz="2400">
              <a:ea typeface="Calibri" panose="020F0502020204030204"/>
              <a:cs typeface="Calibri" panose="020F0502020204030204"/>
            </a:endParaRPr>
          </a:p>
          <a:p>
            <a:pPr marL="0" indent="0" algn="ctr">
              <a:buNone/>
            </a:pPr>
            <a:r>
              <a:rPr lang="en-US" sz="2400" i="1">
                <a:ea typeface="+mn-lt"/>
                <a:cs typeface="+mn-lt"/>
              </a:rPr>
              <a:t>And never give in</a:t>
            </a:r>
            <a:endParaRPr lang="en-US" sz="2400">
              <a:ea typeface="Calibri" panose="020F0502020204030204"/>
              <a:cs typeface="Calibri" panose="020F0502020204030204"/>
            </a:endParaRPr>
          </a:p>
          <a:p>
            <a:pPr marL="0" indent="0" algn="ctr">
              <a:buNone/>
            </a:pPr>
            <a:r>
              <a:rPr lang="en-US" sz="2400" i="1">
                <a:ea typeface="+mn-lt"/>
                <a:cs typeface="+mn-lt"/>
              </a:rPr>
              <a:t>We are, proud-</a:t>
            </a:r>
            <a:r>
              <a:rPr lang="en-US" sz="2400" i="1" err="1">
                <a:ea typeface="+mn-lt"/>
                <a:cs typeface="+mn-lt"/>
              </a:rPr>
              <a:t>ly</a:t>
            </a:r>
            <a:endParaRPr lang="en-US" sz="2400" err="1">
              <a:ea typeface="Calibri" panose="020F0502020204030204"/>
              <a:cs typeface="Calibri" panose="020F0502020204030204"/>
            </a:endParaRPr>
          </a:p>
          <a:p>
            <a:pPr marL="0" indent="0" algn="ctr">
              <a:buNone/>
            </a:pPr>
            <a:r>
              <a:rPr lang="en-US" sz="2400" i="1">
                <a:ea typeface="+mn-lt"/>
                <a:cs typeface="+mn-lt"/>
              </a:rPr>
              <a:t>Team Austra-li-a.</a:t>
            </a:r>
            <a:endParaRPr lang="en-US" sz="2400">
              <a:ea typeface="Calibri" panose="020F0502020204030204"/>
              <a:cs typeface="Calibri" panose="020F0502020204030204"/>
            </a:endParaRPr>
          </a:p>
          <a:p>
            <a:pPr marL="0" indent="0" algn="ctr">
              <a:buNone/>
            </a:pPr>
            <a:endParaRPr lang="en-US" sz="700">
              <a:ea typeface="+mn-lt"/>
              <a:cs typeface="+mn-lt"/>
            </a:endParaRPr>
          </a:p>
          <a:p>
            <a:pPr marL="0" indent="0" algn="ctr">
              <a:buNone/>
            </a:pPr>
            <a:r>
              <a:rPr lang="en-US" sz="700">
                <a:ea typeface="+mn-lt"/>
                <a:cs typeface="+mn-lt"/>
              </a:rPr>
              <a:t>Lyrics by Shannon Cuthbertson,</a:t>
            </a:r>
            <a:endParaRPr lang="en-US">
              <a:ea typeface="Calibri" panose="020F0502020204030204"/>
              <a:cs typeface="Calibri" panose="020F0502020204030204"/>
            </a:endParaRPr>
          </a:p>
          <a:p>
            <a:pPr marL="0" indent="0" algn="ctr">
              <a:buNone/>
            </a:pPr>
            <a:r>
              <a:rPr lang="en-US" sz="700">
                <a:ea typeface="+mn-lt"/>
                <a:cs typeface="+mn-lt"/>
              </a:rPr>
              <a:t>Sister of Lisa  who received her bone marrow in 1985.</a:t>
            </a:r>
            <a:endParaRPr lang="en-US">
              <a:ea typeface="Calibri" panose="020F0502020204030204"/>
              <a:cs typeface="Calibri" panose="020F0502020204030204"/>
            </a:endParaRPr>
          </a:p>
          <a:p>
            <a:endParaRPr lang="en-US">
              <a:ea typeface="Calibri" panose="020F0502020204030204"/>
              <a:cs typeface="Calibri" panose="020F0502020204030204"/>
            </a:endParaRPr>
          </a:p>
        </p:txBody>
      </p:sp>
    </p:spTree>
    <p:extLst>
      <p:ext uri="{BB962C8B-B14F-4D97-AF65-F5344CB8AC3E}">
        <p14:creationId xmlns:p14="http://schemas.microsoft.com/office/powerpoint/2010/main" val="139308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F5F6E0-E88B-4E9C-A1CE-52D3B6A06617}"/>
              </a:ext>
            </a:extLst>
          </p:cNvPr>
          <p:cNvSpPr>
            <a:spLocks noGrp="1"/>
          </p:cNvSpPr>
          <p:nvPr>
            <p:ph idx="1"/>
          </p:nvPr>
        </p:nvSpPr>
        <p:spPr>
          <a:xfrm>
            <a:off x="170089" y="1478609"/>
            <a:ext cx="11524370" cy="4807891"/>
          </a:xfrm>
        </p:spPr>
        <p:txBody>
          <a:bodyPr vert="horz" lIns="91440" tIns="45720" rIns="91440" bIns="45720" rtlCol="0" anchor="t">
            <a:normAutofit/>
          </a:bodyPr>
          <a:lstStyle/>
          <a:p>
            <a:pPr marL="457200" lvl="1" indent="0" algn="ctr">
              <a:buNone/>
            </a:pPr>
            <a:r>
              <a:rPr lang="en-AU" sz="9600">
                <a:latin typeface="Calibri Light"/>
                <a:ea typeface="Calibri Light"/>
                <a:cs typeface="Calibri Light"/>
              </a:rPr>
              <a:t>Q &amp; A</a:t>
            </a:r>
            <a:endParaRPr lang="en-AU" sz="2800">
              <a:latin typeface="Calibri Light"/>
              <a:ea typeface="Calibri Light"/>
              <a:cs typeface="Calibri Light"/>
            </a:endParaRPr>
          </a:p>
          <a:p>
            <a:pPr marL="457200" lvl="1" indent="0" algn="ctr">
              <a:buNone/>
            </a:pPr>
            <a:endParaRPr lang="en-AU" sz="2600">
              <a:latin typeface="Calibri Light"/>
              <a:ea typeface="Calibri"/>
              <a:cs typeface="Calibri"/>
            </a:endParaRPr>
          </a:p>
          <a:p>
            <a:pPr marL="457200" lvl="1" indent="0" algn="ctr">
              <a:buNone/>
            </a:pPr>
            <a:endParaRPr lang="en-AU" sz="2600">
              <a:latin typeface="Calibri Light"/>
              <a:ea typeface="Calibri"/>
              <a:cs typeface="Calibri"/>
            </a:endParaRPr>
          </a:p>
          <a:p>
            <a:pPr marL="457200" lvl="1" indent="0" algn="ctr">
              <a:buNone/>
            </a:pPr>
            <a:r>
              <a:rPr lang="en-AU" sz="2600">
                <a:latin typeface="Calibri Light"/>
                <a:ea typeface="Calibri"/>
                <a:cs typeface="Calibri"/>
              </a:rPr>
              <a:t>If you have any final questions, please ask in the meeting chat, </a:t>
            </a:r>
          </a:p>
          <a:p>
            <a:pPr marL="457200" lvl="1" indent="0" algn="ctr">
              <a:buNone/>
            </a:pPr>
            <a:r>
              <a:rPr lang="en-AU" sz="2600">
                <a:latin typeface="Calibri Light"/>
                <a:ea typeface="Calibri"/>
                <a:cs typeface="Calibri"/>
              </a:rPr>
              <a:t>and we will endeavour to answer you now.</a:t>
            </a:r>
            <a:endParaRPr lang="en-AU">
              <a:latin typeface="Calibri Light"/>
              <a:ea typeface="Calibri" panose="020F0502020204030204"/>
              <a:cs typeface="Calibri" panose="020F0502020204030204"/>
            </a:endParaRPr>
          </a:p>
          <a:p>
            <a:pPr lvl="1" algn="ctr"/>
            <a:endParaRPr lang="en-AU" sz="2600">
              <a:ea typeface="Calibri" panose="020F0502020204030204"/>
              <a:cs typeface="Calibri" panose="020F0502020204030204"/>
            </a:endParaRPr>
          </a:p>
          <a:p>
            <a:pPr lvl="1"/>
            <a:endParaRPr lang="en-AU" sz="2000">
              <a:ea typeface="Calibri" panose="020F0502020204030204"/>
              <a:cs typeface="Calibri" panose="020F0502020204030204"/>
            </a:endParaRPr>
          </a:p>
          <a:p>
            <a:pPr marL="0" indent="0">
              <a:buNone/>
            </a:pPr>
            <a:endParaRPr lang="en-AU">
              <a:ea typeface="Calibri" panose="020F0502020204030204"/>
              <a:cs typeface="Calibri" panose="020F0502020204030204"/>
            </a:endParaRPr>
          </a:p>
        </p:txBody>
      </p:sp>
    </p:spTree>
    <p:extLst>
      <p:ext uri="{BB962C8B-B14F-4D97-AF65-F5344CB8AC3E}">
        <p14:creationId xmlns:p14="http://schemas.microsoft.com/office/powerpoint/2010/main" val="4029258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D2A92-E27B-116A-8A38-7C2D519C5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D65268-95B9-1B08-83EC-F157888409EC}"/>
              </a:ext>
            </a:extLst>
          </p:cNvPr>
          <p:cNvSpPr>
            <a:spLocks noGrp="1"/>
          </p:cNvSpPr>
          <p:nvPr>
            <p:ph type="title"/>
          </p:nvPr>
        </p:nvSpPr>
        <p:spPr>
          <a:xfrm>
            <a:off x="838200" y="212725"/>
            <a:ext cx="10515600" cy="1325563"/>
          </a:xfrm>
        </p:spPr>
        <p:txBody>
          <a:bodyPr/>
          <a:lstStyle/>
          <a:p>
            <a:r>
              <a:rPr lang="en-AU" b="1">
                <a:solidFill>
                  <a:schemeClr val="bg1"/>
                </a:solidFill>
              </a:rPr>
              <a:t>Further Information:</a:t>
            </a:r>
          </a:p>
        </p:txBody>
      </p:sp>
      <p:sp>
        <p:nvSpPr>
          <p:cNvPr id="3" name="Content Placeholder 2">
            <a:extLst>
              <a:ext uri="{FF2B5EF4-FFF2-40B4-BE49-F238E27FC236}">
                <a16:creationId xmlns:a16="http://schemas.microsoft.com/office/drawing/2014/main" id="{25667EE7-4615-AB9E-72DC-192A06CDEE3A}"/>
              </a:ext>
            </a:extLst>
          </p:cNvPr>
          <p:cNvSpPr>
            <a:spLocks noGrp="1"/>
          </p:cNvSpPr>
          <p:nvPr>
            <p:ph idx="1"/>
          </p:nvPr>
        </p:nvSpPr>
        <p:spPr>
          <a:xfrm>
            <a:off x="170089" y="1388962"/>
            <a:ext cx="11793311" cy="4897538"/>
          </a:xfrm>
        </p:spPr>
        <p:txBody>
          <a:bodyPr vert="horz" lIns="91440" tIns="45720" rIns="91440" bIns="45720" rtlCol="0" anchor="t">
            <a:normAutofit lnSpcReduction="10000"/>
          </a:bodyPr>
          <a:lstStyle/>
          <a:p>
            <a:pPr marL="457200" lvl="1" indent="0">
              <a:buNone/>
            </a:pPr>
            <a:endParaRPr lang="en-AU" sz="2800">
              <a:latin typeface="+mj-lt"/>
            </a:endParaRPr>
          </a:p>
          <a:p>
            <a:pPr marL="457200" lvl="1" indent="0">
              <a:buNone/>
            </a:pPr>
            <a:r>
              <a:rPr lang="en-AU" sz="2600">
                <a:latin typeface="+mj-lt"/>
              </a:rPr>
              <a:t>Team Manager, Margaret Hill – </a:t>
            </a:r>
            <a:r>
              <a:rPr lang="en-AU" sz="2600">
                <a:latin typeface="+mj-lt"/>
                <a:hlinkClick r:id="rId3"/>
              </a:rPr>
              <a:t>Team.Manager@transplant.org.au</a:t>
            </a:r>
            <a:r>
              <a:rPr lang="en-AU" sz="2600">
                <a:latin typeface="+mj-lt"/>
              </a:rPr>
              <a:t> </a:t>
            </a:r>
            <a:endParaRPr lang="en-AU" sz="2600">
              <a:latin typeface="+mj-lt"/>
              <a:ea typeface="Calibri"/>
              <a:cs typeface="Calibri"/>
            </a:endParaRPr>
          </a:p>
          <a:p>
            <a:pPr marL="457200" lvl="1" indent="0">
              <a:buNone/>
            </a:pPr>
            <a:r>
              <a:rPr lang="en-AU" sz="2600">
                <a:latin typeface="+mj-lt"/>
              </a:rPr>
              <a:t> </a:t>
            </a:r>
            <a:endParaRPr lang="en-AU" sz="2600">
              <a:latin typeface="+mj-lt"/>
              <a:ea typeface="Calibri"/>
              <a:cs typeface="Calibri"/>
            </a:endParaRPr>
          </a:p>
          <a:p>
            <a:pPr marL="457200" lvl="1" indent="0">
              <a:buNone/>
            </a:pPr>
            <a:r>
              <a:rPr lang="en-AU" sz="2600">
                <a:latin typeface="+mj-lt"/>
              </a:rPr>
              <a:t>General Queries &amp; Sports  –  </a:t>
            </a:r>
            <a:r>
              <a:rPr lang="en-AU" sz="2600">
                <a:latin typeface="+mj-lt"/>
                <a:hlinkClick r:id="rId4"/>
              </a:rPr>
              <a:t>Sports@transplant.org.au</a:t>
            </a:r>
            <a:endParaRPr lang="en-AU" sz="2600">
              <a:latin typeface="+mj-lt"/>
            </a:endParaRPr>
          </a:p>
          <a:p>
            <a:pPr marL="457200" lvl="1" indent="0">
              <a:buNone/>
            </a:pPr>
            <a:endParaRPr lang="en-AU" sz="2600">
              <a:latin typeface="+mj-lt"/>
            </a:endParaRPr>
          </a:p>
          <a:p>
            <a:pPr marL="457200" lvl="1" indent="0">
              <a:buNone/>
            </a:pPr>
            <a:r>
              <a:rPr lang="en-AU" sz="2600">
                <a:latin typeface="+mj-lt"/>
              </a:rPr>
              <a:t>Fundraising - </a:t>
            </a:r>
            <a:r>
              <a:rPr lang="en-AU" sz="2600">
                <a:latin typeface="+mj-lt"/>
                <a:hlinkClick r:id="rId5"/>
              </a:rPr>
              <a:t>Julie.Edwards@transplant.org.au</a:t>
            </a:r>
            <a:r>
              <a:rPr lang="en-AU" sz="2600">
                <a:latin typeface="+mj-lt"/>
              </a:rPr>
              <a:t> </a:t>
            </a:r>
            <a:endParaRPr lang="en-AU" sz="2600">
              <a:latin typeface="+mj-lt"/>
              <a:ea typeface="Calibri"/>
              <a:cs typeface="Calibri"/>
            </a:endParaRPr>
          </a:p>
          <a:p>
            <a:pPr marL="457200" lvl="1" indent="0">
              <a:buNone/>
            </a:pPr>
            <a:endParaRPr lang="en-AU" sz="2600">
              <a:latin typeface="+mj-lt"/>
              <a:ea typeface="Calibri"/>
              <a:cs typeface="Calibri"/>
            </a:endParaRPr>
          </a:p>
          <a:p>
            <a:pPr marL="457200" lvl="1" indent="0">
              <a:buNone/>
            </a:pPr>
            <a:r>
              <a:rPr lang="en-AU" sz="2600">
                <a:latin typeface="+mj-lt"/>
                <a:ea typeface="Calibri"/>
                <a:cs typeface="Calibri"/>
              </a:rPr>
              <a:t>Media – Jo O'Farrell - </a:t>
            </a:r>
            <a:r>
              <a:rPr lang="en-AU" sz="2600">
                <a:latin typeface="+mj-lt"/>
                <a:ea typeface="Calibri" panose="020F0502020204030204"/>
                <a:cs typeface="Calibri" panose="020F0502020204030204"/>
                <a:hlinkClick r:id="rId6"/>
              </a:rPr>
              <a:t>media@transplant.org.au</a:t>
            </a:r>
            <a:endParaRPr lang="en-AU" sz="2600">
              <a:latin typeface="+mj-lt"/>
              <a:ea typeface="Calibri"/>
              <a:cs typeface="Calibri"/>
            </a:endParaRPr>
          </a:p>
          <a:p>
            <a:pPr marL="457200" lvl="1" indent="0">
              <a:buNone/>
            </a:pPr>
            <a:endParaRPr lang="en-AU" sz="2600">
              <a:latin typeface="+mj-lt"/>
              <a:ea typeface="Calibri"/>
              <a:cs typeface="Calibri"/>
            </a:endParaRPr>
          </a:p>
          <a:p>
            <a:pPr marL="457200" lvl="1" indent="0">
              <a:buNone/>
            </a:pPr>
            <a:r>
              <a:rPr lang="en-AU" sz="2600">
                <a:latin typeface="+mj-lt"/>
              </a:rPr>
              <a:t>Visit Games Website – </a:t>
            </a:r>
            <a:r>
              <a:rPr lang="en-AU" sz="2600">
                <a:latin typeface="+mj-lt"/>
                <a:hlinkClick r:id="rId7"/>
              </a:rPr>
              <a:t>https://wtg2025.com</a:t>
            </a:r>
            <a:endParaRPr lang="en-AU" sz="2600">
              <a:latin typeface="+mj-lt"/>
            </a:endParaRPr>
          </a:p>
          <a:p>
            <a:pPr marL="457200" lvl="1" indent="0">
              <a:buNone/>
            </a:pPr>
            <a:endParaRPr lang="en-AU" sz="2600">
              <a:latin typeface="+mj-lt"/>
            </a:endParaRPr>
          </a:p>
          <a:p>
            <a:pPr marL="457200" lvl="1" indent="0">
              <a:buNone/>
            </a:pPr>
            <a:r>
              <a:rPr lang="en-AU" sz="2600">
                <a:latin typeface="+mj-lt"/>
              </a:rPr>
              <a:t>Visit Team Australia website –  </a:t>
            </a:r>
            <a:r>
              <a:rPr lang="en-AU" sz="2600">
                <a:latin typeface="+mj-lt"/>
                <a:hlinkClick r:id="rId8"/>
              </a:rPr>
              <a:t>https://transplant.org.au/world-australian-team/</a:t>
            </a:r>
            <a:r>
              <a:rPr lang="en-AU" sz="2600">
                <a:latin typeface="+mj-lt"/>
              </a:rPr>
              <a:t> </a:t>
            </a:r>
            <a:endParaRPr lang="en-AU" sz="2600">
              <a:latin typeface="+mj-lt"/>
              <a:ea typeface="Calibri"/>
              <a:cs typeface="Calibri"/>
            </a:endParaRPr>
          </a:p>
          <a:p>
            <a:pPr lvl="1"/>
            <a:endParaRPr lang="en-AU" sz="2600"/>
          </a:p>
          <a:p>
            <a:pPr lvl="1"/>
            <a:endParaRPr lang="en-AU" sz="2600"/>
          </a:p>
          <a:p>
            <a:pPr lvl="1"/>
            <a:endParaRPr lang="en-AU" sz="2000"/>
          </a:p>
          <a:p>
            <a:pPr marL="0" indent="0">
              <a:buNone/>
            </a:pPr>
            <a:endParaRPr lang="en-AU"/>
          </a:p>
        </p:txBody>
      </p:sp>
    </p:spTree>
    <p:extLst>
      <p:ext uri="{BB962C8B-B14F-4D97-AF65-F5344CB8AC3E}">
        <p14:creationId xmlns:p14="http://schemas.microsoft.com/office/powerpoint/2010/main" val="4064502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7C82D-48A0-B101-458A-CEA3729B5E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CFB273-0EFE-5329-0F0F-DD1A2D39AA1E}"/>
              </a:ext>
            </a:extLst>
          </p:cNvPr>
          <p:cNvSpPr>
            <a:spLocks noGrp="1"/>
          </p:cNvSpPr>
          <p:nvPr>
            <p:ph type="title"/>
          </p:nvPr>
        </p:nvSpPr>
        <p:spPr>
          <a:xfrm>
            <a:off x="838200" y="212725"/>
            <a:ext cx="10515600" cy="1325563"/>
          </a:xfrm>
        </p:spPr>
        <p:txBody>
          <a:bodyPr/>
          <a:lstStyle/>
          <a:p>
            <a:r>
              <a:rPr lang="en-AU" b="1">
                <a:solidFill>
                  <a:schemeClr val="bg1"/>
                </a:solidFill>
              </a:rPr>
              <a:t>Final Team Webinar:</a:t>
            </a:r>
          </a:p>
        </p:txBody>
      </p:sp>
      <p:sp>
        <p:nvSpPr>
          <p:cNvPr id="3" name="Content Placeholder 2">
            <a:extLst>
              <a:ext uri="{FF2B5EF4-FFF2-40B4-BE49-F238E27FC236}">
                <a16:creationId xmlns:a16="http://schemas.microsoft.com/office/drawing/2014/main" id="{617794DE-BDC0-143E-8075-71B397EBECC5}"/>
              </a:ext>
            </a:extLst>
          </p:cNvPr>
          <p:cNvSpPr>
            <a:spLocks noGrp="1"/>
          </p:cNvSpPr>
          <p:nvPr>
            <p:ph idx="1"/>
          </p:nvPr>
        </p:nvSpPr>
        <p:spPr>
          <a:xfrm>
            <a:off x="170089" y="1378664"/>
            <a:ext cx="11175473" cy="5021106"/>
          </a:xfrm>
        </p:spPr>
        <p:txBody>
          <a:bodyPr vert="horz" lIns="91440" tIns="45720" rIns="91440" bIns="45720" rtlCol="0" anchor="t">
            <a:noAutofit/>
          </a:bodyPr>
          <a:lstStyle/>
          <a:p>
            <a:pPr marL="457200" lvl="1" indent="0">
              <a:buNone/>
            </a:pPr>
            <a:endParaRPr lang="en-AU" sz="2000">
              <a:latin typeface="Calibri Light"/>
              <a:ea typeface="Calibri Light"/>
              <a:cs typeface="Calibri Light"/>
            </a:endParaRPr>
          </a:p>
          <a:p>
            <a:pPr marL="457200" lvl="1" indent="0">
              <a:buNone/>
            </a:pPr>
            <a:r>
              <a:rPr lang="en-AU" sz="2000">
                <a:latin typeface="Calibri Light"/>
                <a:ea typeface="Calibri Light"/>
                <a:cs typeface="Calibri Light"/>
              </a:rPr>
              <a:t>Next Team Meeting: </a:t>
            </a:r>
          </a:p>
          <a:p>
            <a:pPr marL="457200" lvl="1" indent="0">
              <a:buNone/>
            </a:pPr>
            <a:endParaRPr lang="en-AU" sz="2000">
              <a:solidFill>
                <a:srgbClr val="000000"/>
              </a:solidFill>
              <a:latin typeface="Calibri Light"/>
              <a:ea typeface="Calibri Light"/>
              <a:cs typeface="Calibri Light"/>
            </a:endParaRPr>
          </a:p>
          <a:p>
            <a:pPr marL="457200" lvl="1" indent="0">
              <a:buNone/>
            </a:pPr>
            <a:r>
              <a:rPr lang="en-AU" sz="2000" b="1" u="sng">
                <a:solidFill>
                  <a:srgbClr val="3D3D3D"/>
                </a:solidFill>
                <a:latin typeface="Calibri Light"/>
                <a:ea typeface="Open Sans"/>
                <a:cs typeface="Open Sans"/>
              </a:rPr>
              <a:t>Webinar 6 </a:t>
            </a:r>
            <a:r>
              <a:rPr lang="en-AU" sz="2000" u="sng">
                <a:solidFill>
                  <a:srgbClr val="3D3D3D"/>
                </a:solidFill>
                <a:latin typeface="Calibri Light"/>
                <a:ea typeface="Open Sans"/>
                <a:cs typeface="Open Sans"/>
              </a:rPr>
              <a:t> </a:t>
            </a:r>
            <a:endParaRPr lang="en-AU" sz="2000" u="sng">
              <a:solidFill>
                <a:srgbClr val="3D3D3D"/>
              </a:solidFill>
              <a:latin typeface="Calibri Light"/>
              <a:ea typeface="Calibri"/>
              <a:cs typeface="Calibri"/>
            </a:endParaRPr>
          </a:p>
          <a:p>
            <a:pPr marL="457200" lvl="1" indent="0">
              <a:buNone/>
            </a:pPr>
            <a:endParaRPr lang="en-AU" sz="2000" u="sng">
              <a:solidFill>
                <a:srgbClr val="3D3D3D"/>
              </a:solidFill>
              <a:latin typeface="Calibri Light"/>
              <a:ea typeface="Open Sans"/>
              <a:cs typeface="Open Sans"/>
            </a:endParaRPr>
          </a:p>
          <a:p>
            <a:pPr marL="457200" lvl="1" indent="0">
              <a:buNone/>
            </a:pPr>
            <a:r>
              <a:rPr lang="en-AU" sz="2000" b="1">
                <a:solidFill>
                  <a:srgbClr val="3D3D3D"/>
                </a:solidFill>
                <a:latin typeface="Calibri Light"/>
                <a:ea typeface="+mn-lt"/>
                <a:cs typeface="+mn-lt"/>
              </a:rPr>
              <a:t>Date:  Tuesday 29th July</a:t>
            </a:r>
            <a:r>
              <a:rPr lang="en-AU" sz="2000">
                <a:solidFill>
                  <a:srgbClr val="3D3D3D"/>
                </a:solidFill>
                <a:latin typeface="Calibri Light"/>
                <a:ea typeface="+mn-lt"/>
                <a:cs typeface="+mn-lt"/>
              </a:rPr>
              <a:t> (AEST – 7.00pm, AWST – 5.00pm)  </a:t>
            </a:r>
            <a:endParaRPr lang="en-AU" sz="2000">
              <a:latin typeface="Calibri Light"/>
              <a:ea typeface="Calibri" panose="020F0502020204030204"/>
              <a:cs typeface="Calibri" panose="020F0502020204030204"/>
            </a:endParaRPr>
          </a:p>
          <a:p>
            <a:pPr marL="457200" lvl="1" indent="0">
              <a:buNone/>
            </a:pPr>
            <a:r>
              <a:rPr lang="en-AU" sz="2000" b="1">
                <a:solidFill>
                  <a:srgbClr val="3D3D3D"/>
                </a:solidFill>
                <a:latin typeface="Calibri Light"/>
                <a:ea typeface="+mn-lt"/>
                <a:cs typeface="+mn-lt"/>
              </a:rPr>
              <a:t>Special Guest</a:t>
            </a:r>
            <a:r>
              <a:rPr lang="en-AU" sz="2000">
                <a:solidFill>
                  <a:srgbClr val="3D3D3D"/>
                </a:solidFill>
                <a:latin typeface="Calibri Light"/>
                <a:ea typeface="+mn-lt"/>
                <a:cs typeface="+mn-lt"/>
              </a:rPr>
              <a:t> – Lucinda Barry, CEO Organ and Tissue Authority </a:t>
            </a:r>
            <a:endParaRPr lang="en-AU" sz="2000">
              <a:latin typeface="Calibri Light"/>
              <a:ea typeface="Calibri"/>
              <a:cs typeface="Calibri"/>
            </a:endParaRPr>
          </a:p>
          <a:p>
            <a:pPr marL="457200" lvl="1" indent="0">
              <a:buNone/>
            </a:pPr>
            <a:endParaRPr lang="en-AU" sz="2000">
              <a:solidFill>
                <a:srgbClr val="3D3D3D"/>
              </a:solidFill>
              <a:latin typeface="Calibri Light"/>
              <a:ea typeface="Calibri"/>
              <a:cs typeface="Calibri"/>
            </a:endParaRPr>
          </a:p>
          <a:p>
            <a:pPr lvl="1">
              <a:buFont typeface="Arial"/>
              <a:buChar char="•"/>
            </a:pPr>
            <a:r>
              <a:rPr lang="en-AU" sz="2000">
                <a:solidFill>
                  <a:srgbClr val="3D3D3D"/>
                </a:solidFill>
                <a:latin typeface="Calibri Light"/>
                <a:ea typeface="+mn-lt"/>
                <a:cs typeface="+mn-lt"/>
              </a:rPr>
              <a:t>Packing Tips and Final Messages from Marg Hill, Team Manager  </a:t>
            </a:r>
          </a:p>
          <a:p>
            <a:pPr marL="457200" lvl="1" indent="0">
              <a:buNone/>
            </a:pPr>
            <a:endParaRPr lang="en-AU" sz="1800">
              <a:solidFill>
                <a:srgbClr val="3D3D3D"/>
              </a:solidFill>
              <a:latin typeface="Calibri Light"/>
              <a:ea typeface="+mn-lt"/>
              <a:cs typeface="+mn-lt"/>
            </a:endParaRPr>
          </a:p>
          <a:p>
            <a:pPr lvl="1">
              <a:buFont typeface="Arial"/>
              <a:buChar char="•"/>
            </a:pPr>
            <a:endParaRPr lang="en-AU" sz="1800">
              <a:latin typeface="Calibri Light"/>
              <a:ea typeface="Calibri"/>
              <a:cs typeface="Calibri"/>
            </a:endParaRPr>
          </a:p>
          <a:p>
            <a:pPr lvl="1">
              <a:buFont typeface="Arial"/>
              <a:buChar char="•"/>
            </a:pPr>
            <a:endParaRPr lang="en-AU" sz="800">
              <a:solidFill>
                <a:srgbClr val="3D3D3D"/>
              </a:solidFill>
              <a:ea typeface="Calibri"/>
              <a:cs typeface="Calibri"/>
            </a:endParaRPr>
          </a:p>
          <a:p>
            <a:pPr marL="457200" lvl="1" indent="0">
              <a:buNone/>
            </a:pPr>
            <a:endParaRPr lang="en-AU" sz="2600">
              <a:ea typeface="Calibri"/>
              <a:cs typeface="Calibri"/>
            </a:endParaRPr>
          </a:p>
          <a:p>
            <a:pPr lvl="1"/>
            <a:endParaRPr lang="en-AU" sz="2600">
              <a:ea typeface="Calibri"/>
              <a:cs typeface="Calibri"/>
            </a:endParaRPr>
          </a:p>
          <a:p>
            <a:pPr lvl="1"/>
            <a:endParaRPr lang="en-AU" sz="2600">
              <a:ea typeface="Calibri"/>
              <a:cs typeface="Calibri"/>
            </a:endParaRPr>
          </a:p>
          <a:p>
            <a:pPr lvl="1"/>
            <a:endParaRPr lang="en-AU" sz="2000">
              <a:ea typeface="Calibri" panose="020F0502020204030204"/>
              <a:cs typeface="Calibri" panose="020F0502020204030204"/>
            </a:endParaRPr>
          </a:p>
          <a:p>
            <a:pPr marL="0" indent="0">
              <a:buNone/>
            </a:pPr>
            <a:endParaRPr lang="en-AU">
              <a:ea typeface="Calibri" panose="020F0502020204030204"/>
              <a:cs typeface="Calibri" panose="020F0502020204030204"/>
            </a:endParaRPr>
          </a:p>
        </p:txBody>
      </p:sp>
      <p:pic>
        <p:nvPicPr>
          <p:cNvPr id="5" name="Picture 4" descr="A close up of a logo&#10;&#10;AI-generated content may be incorrect.">
            <a:extLst>
              <a:ext uri="{FF2B5EF4-FFF2-40B4-BE49-F238E27FC236}">
                <a16:creationId xmlns:a16="http://schemas.microsoft.com/office/drawing/2014/main" id="{4BC32C5C-9036-C877-3DC7-0E8178288F7C}"/>
              </a:ext>
            </a:extLst>
          </p:cNvPr>
          <p:cNvPicPr>
            <a:picLocks noChangeAspect="1"/>
          </p:cNvPicPr>
          <p:nvPr/>
        </p:nvPicPr>
        <p:blipFill>
          <a:blip r:embed="rId3"/>
          <a:srcRect t="18925" b="22796"/>
          <a:stretch/>
        </p:blipFill>
        <p:spPr>
          <a:xfrm>
            <a:off x="7574184" y="1552148"/>
            <a:ext cx="4296674" cy="2340026"/>
          </a:xfrm>
          <a:prstGeom prst="rect">
            <a:avLst/>
          </a:prstGeom>
        </p:spPr>
      </p:pic>
      <p:pic>
        <p:nvPicPr>
          <p:cNvPr id="4" name="Picture 3" descr="A purple heart with arrows&#10;&#10;AI-generated content may be incorrect.">
            <a:extLst>
              <a:ext uri="{FF2B5EF4-FFF2-40B4-BE49-F238E27FC236}">
                <a16:creationId xmlns:a16="http://schemas.microsoft.com/office/drawing/2014/main" id="{0C7BA423-6067-7FAE-D37D-907EB23F880F}"/>
              </a:ext>
            </a:extLst>
          </p:cNvPr>
          <p:cNvPicPr>
            <a:picLocks noChangeAspect="1"/>
          </p:cNvPicPr>
          <p:nvPr/>
        </p:nvPicPr>
        <p:blipFill>
          <a:blip r:embed="rId4"/>
          <a:stretch>
            <a:fillRect/>
          </a:stretch>
        </p:blipFill>
        <p:spPr>
          <a:xfrm>
            <a:off x="9658135" y="4133021"/>
            <a:ext cx="2208574" cy="1987827"/>
          </a:xfrm>
          <a:prstGeom prst="rect">
            <a:avLst/>
          </a:prstGeom>
        </p:spPr>
      </p:pic>
    </p:spTree>
    <p:extLst>
      <p:ext uri="{BB962C8B-B14F-4D97-AF65-F5344CB8AC3E}">
        <p14:creationId xmlns:p14="http://schemas.microsoft.com/office/powerpoint/2010/main" val="4106806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CDF3F-08BD-37F1-BFDD-A397447FC05B}"/>
              </a:ext>
            </a:extLst>
          </p:cNvPr>
          <p:cNvSpPr>
            <a:spLocks noGrp="1"/>
          </p:cNvSpPr>
          <p:nvPr>
            <p:ph type="title"/>
          </p:nvPr>
        </p:nvSpPr>
        <p:spPr>
          <a:xfrm>
            <a:off x="838200" y="365125"/>
            <a:ext cx="10515600" cy="1108075"/>
          </a:xfrm>
        </p:spPr>
        <p:txBody>
          <a:bodyPr/>
          <a:lstStyle/>
          <a:p>
            <a:r>
              <a:rPr lang="en-US" b="1">
                <a:solidFill>
                  <a:schemeClr val="bg1"/>
                </a:solidFill>
              </a:rPr>
              <a:t>Agenda </a:t>
            </a:r>
          </a:p>
        </p:txBody>
      </p:sp>
      <p:sp>
        <p:nvSpPr>
          <p:cNvPr id="3" name="Content Placeholder 2">
            <a:extLst>
              <a:ext uri="{FF2B5EF4-FFF2-40B4-BE49-F238E27FC236}">
                <a16:creationId xmlns:a16="http://schemas.microsoft.com/office/drawing/2014/main" id="{BE9D00E2-8AB6-4F1D-4AB1-0AA00018AA64}"/>
              </a:ext>
            </a:extLst>
          </p:cNvPr>
          <p:cNvSpPr>
            <a:spLocks noGrp="1"/>
          </p:cNvSpPr>
          <p:nvPr>
            <p:ph idx="1"/>
          </p:nvPr>
        </p:nvSpPr>
        <p:spPr/>
        <p:txBody>
          <a:bodyPr vert="horz" lIns="91440" tIns="45720" rIns="91440" bIns="45720" rtlCol="0" anchor="t">
            <a:normAutofit/>
          </a:bodyPr>
          <a:lstStyle/>
          <a:p>
            <a:r>
              <a:rPr lang="en-US">
                <a:latin typeface="+mj-lt"/>
              </a:rPr>
              <a:t>A moment of reflection </a:t>
            </a:r>
          </a:p>
          <a:p>
            <a:r>
              <a:rPr lang="en-US">
                <a:latin typeface="+mj-lt"/>
              </a:rPr>
              <a:t>Women in Sport Panel with Petria Thomas OAM and Lisa Cuthbertson</a:t>
            </a:r>
            <a:endParaRPr lang="en-US">
              <a:latin typeface="+mj-lt"/>
              <a:ea typeface="Calibri"/>
              <a:cs typeface="Calibri"/>
            </a:endParaRPr>
          </a:p>
          <a:p>
            <a:r>
              <a:rPr lang="en-US">
                <a:latin typeface="+mj-lt"/>
              </a:rPr>
              <a:t>Preparing for the Games - Peta Jordan: Team Physio </a:t>
            </a:r>
            <a:endParaRPr lang="en-US">
              <a:latin typeface="+mj-lt"/>
              <a:ea typeface="Calibri"/>
              <a:cs typeface="Calibri"/>
            </a:endParaRPr>
          </a:p>
          <a:p>
            <a:r>
              <a:rPr lang="en-US">
                <a:latin typeface="+mj-lt"/>
              </a:rPr>
              <a:t>Australian Team Requirements - Emmy O'Neill </a:t>
            </a:r>
            <a:endParaRPr lang="en-US">
              <a:latin typeface="+mj-lt"/>
              <a:ea typeface="Calibri"/>
              <a:cs typeface="Calibri"/>
            </a:endParaRPr>
          </a:p>
          <a:p>
            <a:r>
              <a:rPr lang="en-US">
                <a:latin typeface="+mj-lt"/>
              </a:rPr>
              <a:t>Updates from Team Manager - Marg Hill </a:t>
            </a:r>
            <a:endParaRPr lang="en-US">
              <a:latin typeface="+mj-lt"/>
              <a:ea typeface="Calibri"/>
              <a:cs typeface="Calibri"/>
            </a:endParaRPr>
          </a:p>
          <a:p>
            <a:r>
              <a:rPr lang="en-US">
                <a:latin typeface="+mj-lt"/>
                <a:ea typeface="Calibri"/>
                <a:cs typeface="Calibri"/>
              </a:rPr>
              <a:t>Media Updates - Jo O'Farrell </a:t>
            </a:r>
          </a:p>
          <a:p>
            <a:pPr marL="0" indent="0">
              <a:buNone/>
            </a:pPr>
            <a:endParaRPr lang="en-US">
              <a:ea typeface="Calibri"/>
              <a:cs typeface="Calibri"/>
            </a:endParaRPr>
          </a:p>
          <a:p>
            <a:endParaRPr lang="en-US"/>
          </a:p>
          <a:p>
            <a:endParaRPr lang="en-US"/>
          </a:p>
          <a:p>
            <a:endParaRPr lang="en-US"/>
          </a:p>
          <a:p>
            <a:endParaRPr lang="en-US"/>
          </a:p>
          <a:p>
            <a:endParaRPr lang="en-US"/>
          </a:p>
        </p:txBody>
      </p:sp>
      <p:sp>
        <p:nvSpPr>
          <p:cNvPr id="4" name="Rectangle 1">
            <a:hlinkClick r:id="rId2"/>
            <a:extLst>
              <a:ext uri="{FF2B5EF4-FFF2-40B4-BE49-F238E27FC236}">
                <a16:creationId xmlns:a16="http://schemas.microsoft.com/office/drawing/2014/main" id="{39969B32-27E6-20F0-A97B-A1FBC6556FB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60306" rIns="91440" bIns="18250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04470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349EE-8624-EC3B-D799-450E1D9185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2D2562-5A2C-23C4-57B0-B2B5DCDC1774}"/>
              </a:ext>
            </a:extLst>
          </p:cNvPr>
          <p:cNvSpPr>
            <a:spLocks noGrp="1"/>
          </p:cNvSpPr>
          <p:nvPr>
            <p:ph type="title"/>
          </p:nvPr>
        </p:nvSpPr>
        <p:spPr>
          <a:xfrm>
            <a:off x="838200" y="365125"/>
            <a:ext cx="10515600" cy="1108075"/>
          </a:xfrm>
        </p:spPr>
        <p:txBody>
          <a:bodyPr/>
          <a:lstStyle/>
          <a:p>
            <a:r>
              <a:rPr lang="en-US" b="1">
                <a:solidFill>
                  <a:schemeClr val="bg1"/>
                </a:solidFill>
              </a:rPr>
              <a:t>A moment for reflection </a:t>
            </a:r>
          </a:p>
        </p:txBody>
      </p:sp>
      <p:pic>
        <p:nvPicPr>
          <p:cNvPr id="4" name="Content Placeholder 3" descr="A group of people in matching orange shirts&#10;&#10;AI-generated content may be incorrect.">
            <a:extLst>
              <a:ext uri="{FF2B5EF4-FFF2-40B4-BE49-F238E27FC236}">
                <a16:creationId xmlns:a16="http://schemas.microsoft.com/office/drawing/2014/main" id="{5001A5A9-2B56-149F-2C67-89A58D38C0C0}"/>
              </a:ext>
            </a:extLst>
          </p:cNvPr>
          <p:cNvPicPr>
            <a:picLocks noGrp="1" noChangeAspect="1"/>
          </p:cNvPicPr>
          <p:nvPr>
            <p:ph idx="1"/>
          </p:nvPr>
        </p:nvPicPr>
        <p:blipFill>
          <a:blip r:embed="rId2"/>
          <a:stretch>
            <a:fillRect/>
          </a:stretch>
        </p:blipFill>
        <p:spPr>
          <a:xfrm>
            <a:off x="3221096" y="1718116"/>
            <a:ext cx="5486400" cy="4114800"/>
          </a:xfrm>
        </p:spPr>
      </p:pic>
      <p:pic>
        <p:nvPicPr>
          <p:cNvPr id="5" name="Picture 4" descr="A group of people on a track&#10;&#10;AI-generated content may be incorrect.">
            <a:extLst>
              <a:ext uri="{FF2B5EF4-FFF2-40B4-BE49-F238E27FC236}">
                <a16:creationId xmlns:a16="http://schemas.microsoft.com/office/drawing/2014/main" id="{73EC0072-C040-0970-C10B-4F8479F0D6DA}"/>
              </a:ext>
            </a:extLst>
          </p:cNvPr>
          <p:cNvPicPr>
            <a:picLocks noChangeAspect="1"/>
          </p:cNvPicPr>
          <p:nvPr/>
        </p:nvPicPr>
        <p:blipFill>
          <a:blip r:embed="rId3"/>
          <a:stretch>
            <a:fillRect/>
          </a:stretch>
        </p:blipFill>
        <p:spPr>
          <a:xfrm>
            <a:off x="448027" y="1476963"/>
            <a:ext cx="3516019" cy="4750741"/>
          </a:xfrm>
          <a:prstGeom prst="rect">
            <a:avLst/>
          </a:prstGeom>
        </p:spPr>
      </p:pic>
      <p:pic>
        <p:nvPicPr>
          <p:cNvPr id="6" name="Picture 5" descr="Two men on exercise bikes in a gym&#10;&#10;AI-generated content may be incorrect.">
            <a:extLst>
              <a:ext uri="{FF2B5EF4-FFF2-40B4-BE49-F238E27FC236}">
                <a16:creationId xmlns:a16="http://schemas.microsoft.com/office/drawing/2014/main" id="{2E227873-55E5-7C64-490A-EDC1CC1B237F}"/>
              </a:ext>
            </a:extLst>
          </p:cNvPr>
          <p:cNvPicPr>
            <a:picLocks noChangeAspect="1"/>
          </p:cNvPicPr>
          <p:nvPr/>
        </p:nvPicPr>
        <p:blipFill>
          <a:blip r:embed="rId4"/>
          <a:stretch>
            <a:fillRect/>
          </a:stretch>
        </p:blipFill>
        <p:spPr>
          <a:xfrm rot="5400000">
            <a:off x="7895167" y="2059047"/>
            <a:ext cx="4675482" cy="3572463"/>
          </a:xfrm>
          <a:prstGeom prst="rect">
            <a:avLst/>
          </a:prstGeom>
        </p:spPr>
      </p:pic>
    </p:spTree>
    <p:extLst>
      <p:ext uri="{BB962C8B-B14F-4D97-AF65-F5344CB8AC3E}">
        <p14:creationId xmlns:p14="http://schemas.microsoft.com/office/powerpoint/2010/main" val="288444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51F4F-8C42-86BE-77AF-394263314E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D465F7-4480-25C5-0FAA-DAFAE9730CDE}"/>
              </a:ext>
            </a:extLst>
          </p:cNvPr>
          <p:cNvSpPr>
            <a:spLocks noGrp="1"/>
          </p:cNvSpPr>
          <p:nvPr>
            <p:ph type="title"/>
          </p:nvPr>
        </p:nvSpPr>
        <p:spPr>
          <a:xfrm>
            <a:off x="838200" y="210267"/>
            <a:ext cx="10515600" cy="1325563"/>
          </a:xfrm>
        </p:spPr>
        <p:txBody>
          <a:bodyPr/>
          <a:lstStyle/>
          <a:p>
            <a:r>
              <a:rPr lang="en-US" b="1">
                <a:solidFill>
                  <a:schemeClr val="bg1"/>
                </a:solidFill>
              </a:rPr>
              <a:t>Special Guest – Petria Thomas OAM</a:t>
            </a:r>
            <a:endParaRPr lang="en-AU">
              <a:solidFill>
                <a:schemeClr val="bg1"/>
              </a:solidFill>
            </a:endParaRPr>
          </a:p>
        </p:txBody>
      </p:sp>
      <p:sp>
        <p:nvSpPr>
          <p:cNvPr id="13" name="Content Placeholder 12">
            <a:extLst>
              <a:ext uri="{FF2B5EF4-FFF2-40B4-BE49-F238E27FC236}">
                <a16:creationId xmlns:a16="http://schemas.microsoft.com/office/drawing/2014/main" id="{68E4FFD0-D388-A124-C169-E67E5D044418}"/>
              </a:ext>
            </a:extLst>
          </p:cNvPr>
          <p:cNvSpPr>
            <a:spLocks noGrp="1"/>
          </p:cNvSpPr>
          <p:nvPr>
            <p:ph idx="1"/>
          </p:nvPr>
        </p:nvSpPr>
        <p:spPr>
          <a:xfrm>
            <a:off x="5397270" y="4997756"/>
            <a:ext cx="6528495" cy="1174444"/>
          </a:xfrm>
        </p:spPr>
        <p:txBody>
          <a:bodyPr vert="horz" lIns="91440" tIns="45720" rIns="91440" bIns="45720" rtlCol="0" anchor="t">
            <a:normAutofit fontScale="25000" lnSpcReduction="20000"/>
          </a:bodyPr>
          <a:lstStyle/>
          <a:p>
            <a:pPr marL="0" indent="0">
              <a:buNone/>
            </a:pPr>
            <a:endParaRPr lang="en-AU" sz="2000">
              <a:latin typeface="Calibri"/>
              <a:ea typeface="Calibri"/>
              <a:cs typeface="Calibri"/>
            </a:endParaRPr>
          </a:p>
          <a:p>
            <a:pPr marL="0" indent="0">
              <a:buNone/>
            </a:pPr>
            <a:endParaRPr lang="en-AU" sz="8000">
              <a:latin typeface="Calibri Light"/>
              <a:ea typeface="Calibri Light"/>
              <a:cs typeface="Calibri Light"/>
            </a:endParaRPr>
          </a:p>
          <a:p>
            <a:endParaRPr lang="en-AU" sz="1400">
              <a:latin typeface="Calibri Light"/>
              <a:ea typeface="Calibri"/>
              <a:cs typeface="Calibri"/>
            </a:endParaRPr>
          </a:p>
          <a:p>
            <a:pPr marL="457200" lvl="1" indent="0">
              <a:buNone/>
            </a:pPr>
            <a:endParaRPr lang="en-AU" sz="8000">
              <a:ea typeface="Calibri"/>
              <a:cs typeface="Calibri"/>
            </a:endParaRPr>
          </a:p>
          <a:p>
            <a:pPr marL="457200" lvl="1" indent="0">
              <a:buNone/>
            </a:pPr>
            <a:r>
              <a:rPr lang="en-AU" sz="8000"/>
              <a:t> </a:t>
            </a:r>
            <a:endParaRPr lang="en-AU" sz="8000">
              <a:ea typeface="Calibri"/>
              <a:cs typeface="Calibri"/>
            </a:endParaRPr>
          </a:p>
          <a:p>
            <a:pPr marL="457200" lvl="1" indent="0">
              <a:buNone/>
            </a:pPr>
            <a:endParaRPr lang="en-AU" sz="8000"/>
          </a:p>
          <a:p>
            <a:pPr marL="0" algn="l" rtl="0" eaLnBrk="1" fontAlgn="t" latinLnBrk="0" hangingPunct="1">
              <a:spcBef>
                <a:spcPts val="0"/>
              </a:spcBef>
              <a:spcAft>
                <a:spcPts val="0"/>
              </a:spcAft>
            </a:pPr>
            <a:r>
              <a:rPr lang="en-AU" sz="1800" b="1" i="0" u="none" strike="noStrike" kern="1200">
                <a:solidFill>
                  <a:srgbClr val="FFFFFF"/>
                </a:solidFill>
                <a:effectLst/>
                <a:latin typeface="Calibri"/>
                <a:ea typeface="Calibri"/>
                <a:cs typeface="Calibri"/>
              </a:rPr>
              <a:t>Medical Certificates close</a:t>
            </a:r>
            <a:endParaRPr lang="en-AU" sz="7600">
              <a:latin typeface="Calibri"/>
              <a:ea typeface="Calibri"/>
              <a:cs typeface="Calibri"/>
            </a:endParaRPr>
          </a:p>
          <a:p>
            <a:pPr marL="0" indent="0">
              <a:buNone/>
            </a:pPr>
            <a:endParaRPr lang="en-AU" sz="6200">
              <a:ea typeface="Calibri" panose="020F0502020204030204" pitchFamily="34" charset="0"/>
              <a:cs typeface="Cordia New" panose="020B0304020202020204" pitchFamily="34" charset="-34"/>
            </a:endParaRPr>
          </a:p>
          <a:p>
            <a:pPr marL="0" indent="0" algn="just">
              <a:lnSpc>
                <a:spcPct val="107000"/>
              </a:lnSpc>
              <a:spcAft>
                <a:spcPts val="800"/>
              </a:spcAft>
              <a:buNone/>
            </a:pPr>
            <a:endParaRPr lang="en-AU">
              <a:effectLst/>
              <a:highlight>
                <a:srgbClr val="FFFF00"/>
              </a:highlight>
              <a:latin typeface="Calibri" panose="020F0502020204030204" pitchFamily="34" charset="0"/>
              <a:ea typeface="Calibri" panose="020F0502020204030204" pitchFamily="34" charset="0"/>
              <a:cs typeface="Cordia New" panose="020B0304020202020204" pitchFamily="34" charset="-34"/>
            </a:endParaRPr>
          </a:p>
          <a:p>
            <a:pPr marL="0" algn="l" rtl="0" eaLnBrk="1" fontAlgn="t" latinLnBrk="0" hangingPunct="1">
              <a:spcBef>
                <a:spcPts val="0"/>
              </a:spcBef>
              <a:spcAft>
                <a:spcPts val="0"/>
              </a:spcAft>
            </a:pPr>
            <a:r>
              <a:rPr lang="en-AU" sz="2400" b="1" i="0" u="none" strike="noStrike" kern="1200">
                <a:solidFill>
                  <a:srgbClr val="FFFFFF"/>
                </a:solidFill>
                <a:effectLst/>
                <a:latin typeface="Calibri"/>
                <a:ea typeface="Calibri"/>
                <a:cs typeface="Calibri"/>
              </a:rPr>
              <a:t>EVENT</a:t>
            </a:r>
            <a:endParaRPr lang="en-AU" sz="2400" b="0" i="0" u="none" strike="noStrike">
              <a:effectLst/>
              <a:latin typeface="Calibri"/>
              <a:ea typeface="Calibri"/>
              <a:cs typeface="Calibri"/>
            </a:endParaRPr>
          </a:p>
          <a:p>
            <a:endParaRPr lang="en-AU">
              <a:effectLst/>
              <a:latin typeface="Calibri" panose="020F0502020204030204" pitchFamily="34" charset="0"/>
              <a:ea typeface="Calibri" panose="020F0502020204030204" pitchFamily="34" charset="0"/>
              <a:cs typeface="Cordia New" panose="020B0304020202020204" pitchFamily="34" charset="-34"/>
            </a:endParaRPr>
          </a:p>
          <a:p>
            <a:endParaRPr lang="en-AU"/>
          </a:p>
        </p:txBody>
      </p:sp>
      <p:pic>
        <p:nvPicPr>
          <p:cNvPr id="3" name="Picture 2" descr="A person swimming in the water&#10;&#10;AI-generated content may be incorrect.">
            <a:extLst>
              <a:ext uri="{FF2B5EF4-FFF2-40B4-BE49-F238E27FC236}">
                <a16:creationId xmlns:a16="http://schemas.microsoft.com/office/drawing/2014/main" id="{209ABD61-078D-F0A6-03C3-AD3CD06DFFA5}"/>
              </a:ext>
            </a:extLst>
          </p:cNvPr>
          <p:cNvPicPr>
            <a:picLocks noChangeAspect="1"/>
          </p:cNvPicPr>
          <p:nvPr/>
        </p:nvPicPr>
        <p:blipFill>
          <a:blip r:embed="rId3"/>
          <a:stretch>
            <a:fillRect/>
          </a:stretch>
        </p:blipFill>
        <p:spPr>
          <a:xfrm>
            <a:off x="652182" y="1299882"/>
            <a:ext cx="4253753" cy="5188325"/>
          </a:xfrm>
          <a:prstGeom prst="rect">
            <a:avLst/>
          </a:prstGeom>
        </p:spPr>
      </p:pic>
      <p:pic>
        <p:nvPicPr>
          <p:cNvPr id="5" name="Picture 4" descr="A person in a swimming suit screaming&#10;&#10;AI-generated content may be incorrect.">
            <a:extLst>
              <a:ext uri="{FF2B5EF4-FFF2-40B4-BE49-F238E27FC236}">
                <a16:creationId xmlns:a16="http://schemas.microsoft.com/office/drawing/2014/main" id="{44720A6D-100C-910C-6773-7A017F46E5A2}"/>
              </a:ext>
            </a:extLst>
          </p:cNvPr>
          <p:cNvPicPr>
            <a:picLocks noChangeAspect="1"/>
          </p:cNvPicPr>
          <p:nvPr/>
        </p:nvPicPr>
        <p:blipFill>
          <a:blip r:embed="rId4"/>
          <a:srcRect l="-6032" t="144" r="6265" b="267"/>
          <a:stretch>
            <a:fillRect/>
          </a:stretch>
        </p:blipFill>
        <p:spPr>
          <a:xfrm>
            <a:off x="5009921" y="1299882"/>
            <a:ext cx="6722169" cy="3628797"/>
          </a:xfrm>
          <a:prstGeom prst="rect">
            <a:avLst/>
          </a:prstGeom>
        </p:spPr>
      </p:pic>
      <p:sp>
        <p:nvSpPr>
          <p:cNvPr id="6" name="TextBox 5">
            <a:extLst>
              <a:ext uri="{FF2B5EF4-FFF2-40B4-BE49-F238E27FC236}">
                <a16:creationId xmlns:a16="http://schemas.microsoft.com/office/drawing/2014/main" id="{962E9B67-B6DF-7FA2-4376-48E87E89B911}"/>
              </a:ext>
            </a:extLst>
          </p:cNvPr>
          <p:cNvSpPr txBox="1"/>
          <p:nvPr/>
        </p:nvSpPr>
        <p:spPr>
          <a:xfrm>
            <a:off x="5397269" y="4928679"/>
            <a:ext cx="6528495"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000">
                <a:solidFill>
                  <a:srgbClr val="3D3D3D"/>
                </a:solidFill>
                <a:latin typeface="+mj-lt"/>
                <a:ea typeface="Calibri"/>
                <a:cs typeface="Calibri"/>
              </a:rPr>
              <a:t>Australian sporting icon who has provided joy and inspiration for many Australians through her sporting success, resilience and determination. Petria w</a:t>
            </a:r>
            <a:r>
              <a:rPr lang="en-AU" sz="2000">
                <a:latin typeface="+mj-lt"/>
                <a:ea typeface="Calibri"/>
                <a:cs typeface="Calibri"/>
              </a:rPr>
              <a:t>ent on to win eight Olympic medals—including three golds—across three Games: Atlanta 1996, Sydney 2000, and Athens 2004.</a:t>
            </a:r>
            <a:endParaRPr lang="en-US" sz="2000">
              <a:latin typeface="+mj-lt"/>
            </a:endParaRPr>
          </a:p>
        </p:txBody>
      </p:sp>
    </p:spTree>
    <p:extLst>
      <p:ext uri="{BB962C8B-B14F-4D97-AF65-F5344CB8AC3E}">
        <p14:creationId xmlns:p14="http://schemas.microsoft.com/office/powerpoint/2010/main" val="4226904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F4532-08F8-27B9-CD97-DB81E1D5354D}"/>
              </a:ext>
            </a:extLst>
          </p:cNvPr>
          <p:cNvSpPr>
            <a:spLocks noGrp="1"/>
          </p:cNvSpPr>
          <p:nvPr>
            <p:ph type="title"/>
          </p:nvPr>
        </p:nvSpPr>
        <p:spPr>
          <a:xfrm>
            <a:off x="838200" y="365125"/>
            <a:ext cx="10515600" cy="1156230"/>
          </a:xfrm>
        </p:spPr>
        <p:txBody>
          <a:bodyPr/>
          <a:lstStyle/>
          <a:p>
            <a:r>
              <a:rPr lang="en-US" b="1">
                <a:solidFill>
                  <a:srgbClr val="FFFFFF"/>
                </a:solidFill>
                <a:ea typeface="Calibri Light"/>
                <a:cs typeface="Calibri Light"/>
              </a:rPr>
              <a:t>WTGF Hall of Fame – Lisa Cuthbertson</a:t>
            </a:r>
            <a:endParaRPr lang="en-US" b="1">
              <a:solidFill>
                <a:srgbClr val="FFFFFF"/>
              </a:solidFill>
            </a:endParaRPr>
          </a:p>
        </p:txBody>
      </p:sp>
      <p:pic>
        <p:nvPicPr>
          <p:cNvPr id="4" name="Content Placeholder 3" descr="A person holding a trophy&#10;&#10;AI-generated content may be incorrect.">
            <a:extLst>
              <a:ext uri="{FF2B5EF4-FFF2-40B4-BE49-F238E27FC236}">
                <a16:creationId xmlns:a16="http://schemas.microsoft.com/office/drawing/2014/main" id="{A3FE3568-DAF2-5551-95C6-2DDA2E345D14}"/>
              </a:ext>
            </a:extLst>
          </p:cNvPr>
          <p:cNvPicPr>
            <a:picLocks noGrp="1" noChangeAspect="1"/>
          </p:cNvPicPr>
          <p:nvPr>
            <p:ph idx="1"/>
          </p:nvPr>
        </p:nvPicPr>
        <p:blipFill>
          <a:blip r:embed="rId2"/>
          <a:stretch>
            <a:fillRect/>
          </a:stretch>
        </p:blipFill>
        <p:spPr>
          <a:xfrm>
            <a:off x="361245" y="1520561"/>
            <a:ext cx="5110104" cy="4622800"/>
          </a:xfrm>
        </p:spPr>
      </p:pic>
      <p:pic>
        <p:nvPicPr>
          <p:cNvPr id="5" name="Picture 4" descr="A person in a swimming pool&#10;&#10;AI-generated content may be incorrect.">
            <a:extLst>
              <a:ext uri="{FF2B5EF4-FFF2-40B4-BE49-F238E27FC236}">
                <a16:creationId xmlns:a16="http://schemas.microsoft.com/office/drawing/2014/main" id="{CD6579B2-1BB4-A128-8CEC-3B9506284D87}"/>
              </a:ext>
            </a:extLst>
          </p:cNvPr>
          <p:cNvPicPr>
            <a:picLocks noChangeAspect="1"/>
          </p:cNvPicPr>
          <p:nvPr/>
        </p:nvPicPr>
        <p:blipFill>
          <a:blip r:embed="rId3"/>
          <a:stretch>
            <a:fillRect/>
          </a:stretch>
        </p:blipFill>
        <p:spPr>
          <a:xfrm>
            <a:off x="5754018" y="1350326"/>
            <a:ext cx="5944762" cy="3938111"/>
          </a:xfrm>
          <a:prstGeom prst="rect">
            <a:avLst/>
          </a:prstGeom>
        </p:spPr>
      </p:pic>
      <p:sp>
        <p:nvSpPr>
          <p:cNvPr id="7" name="TextBox 6">
            <a:extLst>
              <a:ext uri="{FF2B5EF4-FFF2-40B4-BE49-F238E27FC236}">
                <a16:creationId xmlns:a16="http://schemas.microsoft.com/office/drawing/2014/main" id="{1D81CE38-BA83-E3B0-6319-EC299B73084E}"/>
              </a:ext>
            </a:extLst>
          </p:cNvPr>
          <p:cNvSpPr txBox="1"/>
          <p:nvPr/>
        </p:nvSpPr>
        <p:spPr>
          <a:xfrm>
            <a:off x="5754018" y="5288437"/>
            <a:ext cx="619948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50505"/>
                </a:solidFill>
                <a:latin typeface="+mj-lt"/>
                <a:ea typeface="+mn-lt"/>
                <a:cs typeface="+mn-lt"/>
              </a:rPr>
              <a:t>Lisa has attended an incredible total of 18 World Transplant Games, with her first being in Singapore 1989. Inducted into the WTGF Hall of Fame at the World Winter Games in Italy in 2024.  </a:t>
            </a:r>
            <a:endParaRPr lang="en-US" sz="2000">
              <a:latin typeface="+mj-lt"/>
              <a:ea typeface="+mn-lt"/>
              <a:cs typeface="+mn-lt"/>
            </a:endParaRPr>
          </a:p>
        </p:txBody>
      </p:sp>
    </p:spTree>
    <p:extLst>
      <p:ext uri="{BB962C8B-B14F-4D97-AF65-F5344CB8AC3E}">
        <p14:creationId xmlns:p14="http://schemas.microsoft.com/office/powerpoint/2010/main" val="2497408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1AE3-BDEC-283E-B70C-DA4DEA0BFB70}"/>
              </a:ext>
            </a:extLst>
          </p:cNvPr>
          <p:cNvSpPr>
            <a:spLocks noGrp="1"/>
          </p:cNvSpPr>
          <p:nvPr>
            <p:ph type="title"/>
          </p:nvPr>
        </p:nvSpPr>
        <p:spPr>
          <a:xfrm>
            <a:off x="838200" y="365125"/>
            <a:ext cx="10515600" cy="1043341"/>
          </a:xfrm>
        </p:spPr>
        <p:txBody>
          <a:bodyPr/>
          <a:lstStyle/>
          <a:p>
            <a:r>
              <a:rPr lang="en-US" b="1">
                <a:solidFill>
                  <a:srgbClr val="FFFFFF"/>
                </a:solidFill>
                <a:ea typeface="Calibri Light"/>
                <a:cs typeface="Calibri Light"/>
              </a:rPr>
              <a:t>Women in Sport Panel </a:t>
            </a:r>
          </a:p>
        </p:txBody>
      </p:sp>
      <p:pic>
        <p:nvPicPr>
          <p:cNvPr id="9" name="Picture 8" descr="A person in a swimming suit&#10;&#10;AI-generated content may be incorrect.">
            <a:extLst>
              <a:ext uri="{FF2B5EF4-FFF2-40B4-BE49-F238E27FC236}">
                <a16:creationId xmlns:a16="http://schemas.microsoft.com/office/drawing/2014/main" id="{40E793D6-EAA3-C28A-184A-41E6CFE0F6CA}"/>
              </a:ext>
            </a:extLst>
          </p:cNvPr>
          <p:cNvPicPr>
            <a:picLocks noChangeAspect="1"/>
          </p:cNvPicPr>
          <p:nvPr/>
        </p:nvPicPr>
        <p:blipFill>
          <a:blip r:embed="rId2"/>
          <a:stretch>
            <a:fillRect/>
          </a:stretch>
        </p:blipFill>
        <p:spPr>
          <a:xfrm>
            <a:off x="133350" y="1641299"/>
            <a:ext cx="6563077" cy="4356218"/>
          </a:xfrm>
          <a:prstGeom prst="rect">
            <a:avLst/>
          </a:prstGeom>
        </p:spPr>
      </p:pic>
      <p:pic>
        <p:nvPicPr>
          <p:cNvPr id="12" name="Picture 11" descr="A person holding a flag&#10;&#10;AI-generated content may be incorrect.">
            <a:extLst>
              <a:ext uri="{FF2B5EF4-FFF2-40B4-BE49-F238E27FC236}">
                <a16:creationId xmlns:a16="http://schemas.microsoft.com/office/drawing/2014/main" id="{67E72B98-55C5-9C33-0830-D0BAB9B55713}"/>
              </a:ext>
            </a:extLst>
          </p:cNvPr>
          <p:cNvPicPr>
            <a:picLocks noChangeAspect="1"/>
          </p:cNvPicPr>
          <p:nvPr/>
        </p:nvPicPr>
        <p:blipFill>
          <a:blip r:embed="rId3"/>
          <a:stretch>
            <a:fillRect/>
          </a:stretch>
        </p:blipFill>
        <p:spPr>
          <a:xfrm>
            <a:off x="6888950" y="1580444"/>
            <a:ext cx="4679433" cy="4421482"/>
          </a:xfrm>
          <a:prstGeom prst="rect">
            <a:avLst/>
          </a:prstGeom>
        </p:spPr>
      </p:pic>
    </p:spTree>
    <p:extLst>
      <p:ext uri="{BB962C8B-B14F-4D97-AF65-F5344CB8AC3E}">
        <p14:creationId xmlns:p14="http://schemas.microsoft.com/office/powerpoint/2010/main" val="595415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0D903-78C5-6794-B987-CBAB2C00720B}"/>
              </a:ext>
            </a:extLst>
          </p:cNvPr>
          <p:cNvSpPr>
            <a:spLocks noGrp="1"/>
          </p:cNvSpPr>
          <p:nvPr>
            <p:ph type="title"/>
          </p:nvPr>
        </p:nvSpPr>
        <p:spPr>
          <a:xfrm>
            <a:off x="838200" y="365125"/>
            <a:ext cx="10515600" cy="1026943"/>
          </a:xfrm>
        </p:spPr>
        <p:txBody>
          <a:bodyPr/>
          <a:lstStyle/>
          <a:p>
            <a:r>
              <a:rPr lang="en-US" b="1">
                <a:solidFill>
                  <a:schemeClr val="bg1"/>
                </a:solidFill>
                <a:ea typeface="Calibri Light"/>
                <a:cs typeface="Calibri Light"/>
              </a:rPr>
              <a:t>Team Physio – Peta Jordan</a:t>
            </a:r>
            <a:endParaRPr lang="en-US" b="1">
              <a:solidFill>
                <a:schemeClr val="bg1"/>
              </a:solidFill>
            </a:endParaRPr>
          </a:p>
        </p:txBody>
      </p:sp>
      <p:sp>
        <p:nvSpPr>
          <p:cNvPr id="6" name="Content Placeholder 5">
            <a:extLst>
              <a:ext uri="{FF2B5EF4-FFF2-40B4-BE49-F238E27FC236}">
                <a16:creationId xmlns:a16="http://schemas.microsoft.com/office/drawing/2014/main" id="{344A4004-E479-5382-0D03-9C2DE239146A}"/>
              </a:ext>
            </a:extLst>
          </p:cNvPr>
          <p:cNvSpPr>
            <a:spLocks noGrp="1"/>
          </p:cNvSpPr>
          <p:nvPr>
            <p:ph idx="1"/>
          </p:nvPr>
        </p:nvSpPr>
        <p:spPr>
          <a:xfrm>
            <a:off x="414209" y="1392068"/>
            <a:ext cx="7293061" cy="5375926"/>
          </a:xfrm>
        </p:spPr>
        <p:txBody>
          <a:bodyPr vert="horz" lIns="91440" tIns="45720" rIns="91440" bIns="45720" rtlCol="0" anchor="t">
            <a:normAutofit/>
          </a:bodyPr>
          <a:lstStyle/>
          <a:p>
            <a:pPr marL="0" indent="0">
              <a:buNone/>
            </a:pPr>
            <a:r>
              <a:rPr lang="en-US">
                <a:solidFill>
                  <a:srgbClr val="494642"/>
                </a:solidFill>
                <a:latin typeface="+mj-lt"/>
                <a:ea typeface="Calibri"/>
                <a:cs typeface="Calibri"/>
              </a:rPr>
              <a:t>HOW CAN PHYSIO HELP</a:t>
            </a:r>
            <a:endParaRPr lang="en-US">
              <a:solidFill>
                <a:srgbClr val="000000"/>
              </a:solidFill>
              <a:latin typeface="+mj-lt"/>
              <a:ea typeface="Calibri"/>
              <a:cs typeface="Calibri"/>
            </a:endParaRPr>
          </a:p>
          <a:p>
            <a:pPr marL="0" indent="0">
              <a:buNone/>
            </a:pPr>
            <a:endParaRPr lang="en-US">
              <a:solidFill>
                <a:srgbClr val="494642"/>
              </a:solidFill>
              <a:latin typeface="+mj-lt"/>
              <a:ea typeface="Calibri"/>
              <a:cs typeface="Calibri"/>
            </a:endParaRPr>
          </a:p>
          <a:p>
            <a:r>
              <a:rPr lang="en-US">
                <a:solidFill>
                  <a:srgbClr val="494642"/>
                </a:solidFill>
                <a:latin typeface="+mj-lt"/>
                <a:ea typeface="Calibri"/>
                <a:cs typeface="Calibri"/>
              </a:rPr>
              <a:t>Injury advice, assessment and management</a:t>
            </a:r>
            <a:endParaRPr lang="en-US">
              <a:latin typeface="+mj-lt"/>
              <a:ea typeface="Calibri"/>
              <a:cs typeface="Calibri"/>
            </a:endParaRPr>
          </a:p>
          <a:p>
            <a:r>
              <a:rPr lang="en-US">
                <a:solidFill>
                  <a:srgbClr val="494642"/>
                </a:solidFill>
                <a:latin typeface="+mj-lt"/>
                <a:ea typeface="Calibri"/>
                <a:cs typeface="Calibri"/>
              </a:rPr>
              <a:t>Preparation for events</a:t>
            </a:r>
            <a:endParaRPr lang="en-US">
              <a:latin typeface="+mj-lt"/>
              <a:ea typeface="Calibri"/>
              <a:cs typeface="Calibri"/>
            </a:endParaRPr>
          </a:p>
          <a:p>
            <a:r>
              <a:rPr lang="en-US">
                <a:solidFill>
                  <a:srgbClr val="494642"/>
                </a:solidFill>
                <a:latin typeface="+mj-lt"/>
                <a:ea typeface="Calibri"/>
                <a:cs typeface="Calibri"/>
              </a:rPr>
              <a:t>Strapping </a:t>
            </a:r>
            <a:endParaRPr lang="en-US">
              <a:latin typeface="+mj-lt"/>
              <a:ea typeface="Calibri"/>
              <a:cs typeface="Calibri"/>
            </a:endParaRPr>
          </a:p>
          <a:p>
            <a:r>
              <a:rPr lang="en-US">
                <a:solidFill>
                  <a:srgbClr val="494642"/>
                </a:solidFill>
                <a:latin typeface="+mj-lt"/>
                <a:ea typeface="Calibri"/>
                <a:cs typeface="Calibri"/>
              </a:rPr>
              <a:t>Post event management </a:t>
            </a:r>
            <a:endParaRPr lang="en-US">
              <a:latin typeface="+mj-lt"/>
              <a:ea typeface="Calibri"/>
              <a:cs typeface="Calibri"/>
            </a:endParaRPr>
          </a:p>
          <a:p>
            <a:endParaRPr lang="en-US">
              <a:latin typeface="+mj-lt"/>
              <a:ea typeface="Calibri"/>
              <a:cs typeface="Calibri"/>
            </a:endParaRPr>
          </a:p>
          <a:p>
            <a:pPr marL="0" indent="0">
              <a:buNone/>
            </a:pPr>
            <a:r>
              <a:rPr lang="en-US">
                <a:solidFill>
                  <a:srgbClr val="494642"/>
                </a:solidFill>
                <a:latin typeface="+mj-lt"/>
                <a:ea typeface="Calibri"/>
                <a:cs typeface="Calibri"/>
              </a:rPr>
              <a:t>EQUIPMENT </a:t>
            </a:r>
            <a:endParaRPr lang="en-US">
              <a:latin typeface="+mj-lt"/>
              <a:ea typeface="Calibri"/>
              <a:cs typeface="Calibri"/>
            </a:endParaRPr>
          </a:p>
          <a:p>
            <a:r>
              <a:rPr lang="en-US">
                <a:solidFill>
                  <a:srgbClr val="494642"/>
                </a:solidFill>
                <a:latin typeface="+mj-lt"/>
                <a:ea typeface="Calibri"/>
                <a:cs typeface="Calibri"/>
              </a:rPr>
              <a:t>Strapping tape, massage gel, ice packs, basic first aid equipment</a:t>
            </a:r>
            <a:endParaRPr lang="en-US">
              <a:latin typeface="+mj-lt"/>
              <a:ea typeface="Calibri"/>
              <a:cs typeface="Calibri"/>
            </a:endParaRPr>
          </a:p>
          <a:p>
            <a:endParaRPr lang="en-US">
              <a:ea typeface="Calibri"/>
              <a:cs typeface="Calibri"/>
            </a:endParaRPr>
          </a:p>
        </p:txBody>
      </p:sp>
      <p:pic>
        <p:nvPicPr>
          <p:cNvPr id="8" name="Picture 7" descr="A person smiling for a selfie&#10;&#10;AI-generated content may be incorrect.">
            <a:extLst>
              <a:ext uri="{FF2B5EF4-FFF2-40B4-BE49-F238E27FC236}">
                <a16:creationId xmlns:a16="http://schemas.microsoft.com/office/drawing/2014/main" id="{788FAF1A-6D9B-974B-3BFC-4B7427D8533C}"/>
              </a:ext>
            </a:extLst>
          </p:cNvPr>
          <p:cNvPicPr>
            <a:picLocks noChangeAspect="1"/>
          </p:cNvPicPr>
          <p:nvPr/>
        </p:nvPicPr>
        <p:blipFill>
          <a:blip r:embed="rId2"/>
          <a:stretch>
            <a:fillRect/>
          </a:stretch>
        </p:blipFill>
        <p:spPr>
          <a:xfrm>
            <a:off x="8131261" y="1369541"/>
            <a:ext cx="3240558" cy="5004486"/>
          </a:xfrm>
          <a:prstGeom prst="rect">
            <a:avLst/>
          </a:prstGeom>
        </p:spPr>
      </p:pic>
    </p:spTree>
    <p:extLst>
      <p:ext uri="{BB962C8B-B14F-4D97-AF65-F5344CB8AC3E}">
        <p14:creationId xmlns:p14="http://schemas.microsoft.com/office/powerpoint/2010/main" val="17787767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FFCC4B1C1C9DD40BD224B02BD87C788" ma:contentTypeVersion="17" ma:contentTypeDescription="Create a new document." ma:contentTypeScope="" ma:versionID="c9b3e53c8f03d906190d8d70551ce1bf">
  <xsd:schema xmlns:xsd="http://www.w3.org/2001/XMLSchema" xmlns:xs="http://www.w3.org/2001/XMLSchema" xmlns:p="http://schemas.microsoft.com/office/2006/metadata/properties" xmlns:ns1="http://schemas.microsoft.com/sharepoint/v3" xmlns:ns2="1e399d7c-bf48-4969-bb32-0dbe4f962e97" xmlns:ns3="1ba4963d-0cf0-41ee-9291-00d7c1365ea7" targetNamespace="http://schemas.microsoft.com/office/2006/metadata/properties" ma:root="true" ma:fieldsID="0b791b74a5626b02fdd9f3ff8b11f18c" ns1:_="" ns2:_="" ns3:_="">
    <xsd:import namespace="http://schemas.microsoft.com/sharepoint/v3"/>
    <xsd:import namespace="1e399d7c-bf48-4969-bb32-0dbe4f962e97"/>
    <xsd:import namespace="1ba4963d-0cf0-41ee-9291-00d7c1365ea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MediaServiceOCR" minOccurs="0"/>
                <xsd:element ref="ns3:SharedWithUsers" minOccurs="0"/>
                <xsd:element ref="ns3:SharedWithDetail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399d7c-bf48-4969-bb32-0dbe4f962e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d488403-f3ce-4d4c-9c81-7229d1c0f0a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ba4963d-0cf0-41ee-9291-00d7c1365ea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e0ba7e8-189a-4cb0-a278-343645400178}" ma:internalName="TaxCatchAll" ma:showField="CatchAllData" ma:web="1ba4963d-0cf0-41ee-9291-00d7c1365ea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ba4963d-0cf0-41ee-9291-00d7c1365ea7" xsi:nil="true"/>
    <lcf76f155ced4ddcb4097134ff3c332f xmlns="1e399d7c-bf48-4969-bb32-0dbe4f962e97">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E256D4D0-7448-45FD-9749-E5D501A69F37}">
  <ds:schemaRefs>
    <ds:schemaRef ds:uri="http://schemas.microsoft.com/sharepoint/v3/contenttype/forms"/>
  </ds:schemaRefs>
</ds:datastoreItem>
</file>

<file path=customXml/itemProps2.xml><?xml version="1.0" encoding="utf-8"?>
<ds:datastoreItem xmlns:ds="http://schemas.openxmlformats.org/officeDocument/2006/customXml" ds:itemID="{EDF3F900-0CAE-4256-BE32-3A40D5F74C5D}">
  <ds:schemaRefs>
    <ds:schemaRef ds:uri="1ba4963d-0cf0-41ee-9291-00d7c1365ea7"/>
    <ds:schemaRef ds:uri="1e399d7c-bf48-4969-bb32-0dbe4f962e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E455B49-A445-48CD-8F3F-3BF2B91A94E0}">
  <ds:schemaRefs>
    <ds:schemaRef ds:uri="1ba4963d-0cf0-41ee-9291-00d7c1365ea7"/>
    <ds:schemaRef ds:uri="1e399d7c-bf48-4969-bb32-0dbe4f962e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35</Slides>
  <Notes>13</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World Transplant Games,  Dresden 2025 </vt:lpstr>
      <vt:lpstr>Welcome </vt:lpstr>
      <vt:lpstr>Acknowledgement of Country</vt:lpstr>
      <vt:lpstr>Agenda </vt:lpstr>
      <vt:lpstr>A moment for reflection </vt:lpstr>
      <vt:lpstr>Special Guest – Petria Thomas OAM</vt:lpstr>
      <vt:lpstr>WTGF Hall of Fame – Lisa Cuthbertson</vt:lpstr>
      <vt:lpstr>Women in Sport Panel </vt:lpstr>
      <vt:lpstr>Team Physio – Peta Jordan</vt:lpstr>
      <vt:lpstr>INJURY PREVENTION </vt:lpstr>
      <vt:lpstr>INJURY MANAGEMENT </vt:lpstr>
      <vt:lpstr>BETWEEN EVENTS/END OF EACH DAY </vt:lpstr>
      <vt:lpstr>STRAPPING  </vt:lpstr>
      <vt:lpstr>MASSAGE </vt:lpstr>
      <vt:lpstr>TIMETABLE </vt:lpstr>
      <vt:lpstr>CONTACT PETA </vt:lpstr>
      <vt:lpstr>Australian Team Requirements</vt:lpstr>
      <vt:lpstr>Australian Team Requirements</vt:lpstr>
      <vt:lpstr>Medication Reminders </vt:lpstr>
      <vt:lpstr>Team Manager Updates </vt:lpstr>
      <vt:lpstr>Cancellation Policies</vt:lpstr>
      <vt:lpstr>Team Captains </vt:lpstr>
      <vt:lpstr>Medical &amp; Insurance Reminder </vt:lpstr>
      <vt:lpstr>Social Media – Team Australia@WTG</vt:lpstr>
      <vt:lpstr>Media – be the inspiration!</vt:lpstr>
      <vt:lpstr>Social Media – be the inspiration!</vt:lpstr>
      <vt:lpstr>Uniforms Reminders </vt:lpstr>
      <vt:lpstr>Australian Team - Fundraising</vt:lpstr>
      <vt:lpstr>Stay Connected </vt:lpstr>
      <vt:lpstr>Preparing for the games: </vt:lpstr>
      <vt:lpstr>PowerPoint Presentation</vt:lpstr>
      <vt:lpstr>Team Australia Song </vt:lpstr>
      <vt:lpstr>PowerPoint Presentation</vt:lpstr>
      <vt:lpstr>Further Information:</vt:lpstr>
      <vt:lpstr>Final Team Webinar: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Grahame  Brown</dc:creator>
  <cp:revision>1</cp:revision>
  <dcterms:created xsi:type="dcterms:W3CDTF">2020-08-05T00:07:15Z</dcterms:created>
  <dcterms:modified xsi:type="dcterms:W3CDTF">2025-06-17T08:40:17Z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400.000000000000</vt:lpwstr>
  </property>
  <property fmtid="{D5CDD505-2E9C-101B-9397-08002B2CF9AE}" pid="3" name="ContentTypeId">
    <vt:lpwstr>0x0101007FFCC4B1C1C9DD40BD224B02BD87C788</vt:lpwstr>
  </property>
  <property fmtid="{D5CDD505-2E9C-101B-9397-08002B2CF9AE}" pid="4" name="MediaServiceImageTags">
    <vt:lpwstr/>
  </property>
</Properties>
</file>